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a0d8071dc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38e578d114c57"/>
  </p:sldMasterIdLst>
  <p:sldIdLst>
    <p:sldId xmlns:r="http://schemas.openxmlformats.org/officeDocument/2006/relationships" id="256" r:id="Rc0ba4959757f49be"/>
    <p:sldId xmlns:r="http://schemas.openxmlformats.org/officeDocument/2006/relationships" id="257" r:id="R992c87660cc74fcc"/>
    <p:sldId xmlns:r="http://schemas.openxmlformats.org/officeDocument/2006/relationships" id="258" r:id="R41cc5981fafb46e4"/>
    <p:sldId xmlns:r="http://schemas.openxmlformats.org/officeDocument/2006/relationships" id="259" r:id="Rc3f0bb7e82a440a9"/>
    <p:sldId xmlns:r="http://schemas.openxmlformats.org/officeDocument/2006/relationships" id="260" r:id="Rddd28499b38f404d"/>
    <p:sldId xmlns:r="http://schemas.openxmlformats.org/officeDocument/2006/relationships" id="261" r:id="R857e586482304cf4"/>
    <p:sldId xmlns:r="http://schemas.openxmlformats.org/officeDocument/2006/relationships" id="262" r:id="Rf3f66c35b897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38e578d114c57" /><Relationship Type="http://schemas.openxmlformats.org/officeDocument/2006/relationships/slide" Target="/ppt/slides/slide1.xml" Id="Rc0ba4959757f49be" /><Relationship Type="http://schemas.openxmlformats.org/officeDocument/2006/relationships/slide" Target="/ppt/slides/slide2.xml" Id="R992c87660cc74fcc" /><Relationship Type="http://schemas.openxmlformats.org/officeDocument/2006/relationships/slide" Target="/ppt/slides/slide3.xml" Id="R41cc5981fafb46e4" /><Relationship Type="http://schemas.openxmlformats.org/officeDocument/2006/relationships/slide" Target="/ppt/slides/slide4.xml" Id="Rc3f0bb7e82a440a9" /><Relationship Type="http://schemas.openxmlformats.org/officeDocument/2006/relationships/slide" Target="/ppt/slides/slide5.xml" Id="Rddd28499b38f404d" /><Relationship Type="http://schemas.openxmlformats.org/officeDocument/2006/relationships/slide" Target="/ppt/slides/slide6.xml" Id="R857e586482304cf4" /><Relationship Type="http://schemas.openxmlformats.org/officeDocument/2006/relationships/slide" Target="/ppt/slides/slide7.xml" Id="Rf3f66c35b897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12180d0f449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e42fcb45047ad" /><Relationship Type="http://schemas.openxmlformats.org/officeDocument/2006/relationships/theme" Target="/ppt/slideMasters/theme/theme1.xml" Id="R43d88c3a1cef49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e42fcb45047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a7659b4d54d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5affa708042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56ecfa0f6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b2a14105549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ac4100d6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dae7e173d4d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efb7bd142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1 945 874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9 640 913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23 965 657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ROMAEIIS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JSV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NORMAN-HANSEN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AWL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SVARTSKJÆR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20 48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912 344 401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PENSUM HOLDING AS</a:t>
            </a:r>
          </a:p>
        </p:txBody>
      </p:sp>
    </p:spTree>
  </p:cSld>
  <p:clrMapOvr>
    <a:masterClrMapping xmlns:a="http://schemas.openxmlformats.org/drawingml/2006/main"/>
  </p:clrMapOvr>
</p:sld>
</file>