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0516366da541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a75d3ec4be4d42"/>
  </p:sldMasterIdLst>
  <p:sldIdLst>
    <p:sldId xmlns:r="http://schemas.openxmlformats.org/officeDocument/2006/relationships" id="256" r:id="R1cde30eb75134096"/>
    <p:sldId xmlns:r="http://schemas.openxmlformats.org/officeDocument/2006/relationships" id="257" r:id="Rb171e6cb70514fbc"/>
    <p:sldId xmlns:r="http://schemas.openxmlformats.org/officeDocument/2006/relationships" id="258" r:id="Rf31c41d31d7b4fd5"/>
    <p:sldId xmlns:r="http://schemas.openxmlformats.org/officeDocument/2006/relationships" id="259" r:id="R682d8f3f0163427e"/>
    <p:sldId xmlns:r="http://schemas.openxmlformats.org/officeDocument/2006/relationships" id="260" r:id="Rc86166b93d4649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75d3ec4be4d42" /><Relationship Type="http://schemas.openxmlformats.org/officeDocument/2006/relationships/slide" Target="/ppt/slides/slide1.xml" Id="R1cde30eb75134096" /><Relationship Type="http://schemas.openxmlformats.org/officeDocument/2006/relationships/slide" Target="/ppt/slides/slide2.xml" Id="Rb171e6cb70514fbc" /><Relationship Type="http://schemas.openxmlformats.org/officeDocument/2006/relationships/slide" Target="/ppt/slides/slide3.xml" Id="Rf31c41d31d7b4fd5" /><Relationship Type="http://schemas.openxmlformats.org/officeDocument/2006/relationships/slide" Target="/ppt/slides/slide4.xml" Id="R682d8f3f0163427e" /><Relationship Type="http://schemas.openxmlformats.org/officeDocument/2006/relationships/slide" Target="/ppt/slides/slide5.xml" Id="Rc86166b93d4649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697900cbf47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91740059b4f6f" /><Relationship Type="http://schemas.openxmlformats.org/officeDocument/2006/relationships/theme" Target="/ppt/slideMasters/theme/theme1.xml" Id="R9068b44ee5c847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591740059b4f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1f2b5cd764d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a573b7dc84d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6f7ed89e14b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8ed17f98c4a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212ba48c84f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BJØRNAR STØEN 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STØEN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STØEN SERVICE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STØEN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STØEN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STØEN 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Solheimsvingen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912 347 621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BJØRNAR STØEN SERVICE</a:t>
            </a:r>
          </a:p>
        </p:txBody>
      </p:sp>
    </p:spTree>
  </p:cSld>
  <p:clrMapOvr>
    <a:masterClrMapping xmlns:a="http://schemas.openxmlformats.org/drawingml/2006/main"/>
  </p:clrMapOvr>
</p:sld>
</file>