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d7ed0600647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12ede3a0d44504"/>
  </p:sldMasterIdLst>
  <p:sldIdLst>
    <p:sldId xmlns:r="http://schemas.openxmlformats.org/officeDocument/2006/relationships" id="256" r:id="Rd807f709c76448d0"/>
    <p:sldId xmlns:r="http://schemas.openxmlformats.org/officeDocument/2006/relationships" id="257" r:id="Rd9f551bc0ef843c7"/>
    <p:sldId xmlns:r="http://schemas.openxmlformats.org/officeDocument/2006/relationships" id="258" r:id="R68030b97c4684af6"/>
    <p:sldId xmlns:r="http://schemas.openxmlformats.org/officeDocument/2006/relationships" id="259" r:id="R65cebd68164e4129"/>
    <p:sldId xmlns:r="http://schemas.openxmlformats.org/officeDocument/2006/relationships" id="260" r:id="R9215d7cc69674211"/>
    <p:sldId xmlns:r="http://schemas.openxmlformats.org/officeDocument/2006/relationships" id="261" r:id="R57a1d16fede442f9"/>
    <p:sldId xmlns:r="http://schemas.openxmlformats.org/officeDocument/2006/relationships" id="262" r:id="R51c8e702544445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2ede3a0d44504" /><Relationship Type="http://schemas.openxmlformats.org/officeDocument/2006/relationships/slide" Target="/ppt/slides/slide1.xml" Id="Rd807f709c76448d0" /><Relationship Type="http://schemas.openxmlformats.org/officeDocument/2006/relationships/slide" Target="/ppt/slides/slide2.xml" Id="Rd9f551bc0ef843c7" /><Relationship Type="http://schemas.openxmlformats.org/officeDocument/2006/relationships/slide" Target="/ppt/slides/slide3.xml" Id="R68030b97c4684af6" /><Relationship Type="http://schemas.openxmlformats.org/officeDocument/2006/relationships/slide" Target="/ppt/slides/slide4.xml" Id="R65cebd68164e4129" /><Relationship Type="http://schemas.openxmlformats.org/officeDocument/2006/relationships/slide" Target="/ppt/slides/slide5.xml" Id="R9215d7cc69674211" /><Relationship Type="http://schemas.openxmlformats.org/officeDocument/2006/relationships/slide" Target="/ppt/slides/slide6.xml" Id="R57a1d16fede442f9" /><Relationship Type="http://schemas.openxmlformats.org/officeDocument/2006/relationships/slide" Target="/ppt/slides/slide7.xml" Id="R51c8e702544445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bf23a75f145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cdb4ce0ea48dc" /><Relationship Type="http://schemas.openxmlformats.org/officeDocument/2006/relationships/theme" Target="/ppt/slideMasters/theme/theme1.xml" Id="R422c65e1a71744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4cdb4ce0ea48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d6bd135cc4b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e6fe1282244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b2ddbb02740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24152587048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0f0ba29b743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2f1ad80c14c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21914ff9e48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TIRA HOLDING AS ble etablert [år] og holder til i Inderøy.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−66 860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4 180 156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4 213 038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EVA ANITA STEINVIK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Lillesundvegen 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7670 Inderøy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eva.steinvik.wold@ntebb.no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912 349 705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TIRA HOLDING AS</a:t>
            </a:r>
          </a:p>
        </p:txBody>
      </p:sp>
    </p:spTree>
  </p:cSld>
  <p:clrMapOvr>
    <a:masterClrMapping xmlns:a="http://schemas.openxmlformats.org/drawingml/2006/main"/>
  </p:clrMapOvr>
</p:sld>
</file>