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0309f95802e494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cb1afdd92144af1"/>
  </p:sldMasterIdLst>
  <p:sldIdLst>
    <p:sldId xmlns:r="http://schemas.openxmlformats.org/officeDocument/2006/relationships" id="256" r:id="Rbf6796d022054af4"/>
    <p:sldId xmlns:r="http://schemas.openxmlformats.org/officeDocument/2006/relationships" id="257" r:id="R3f74c390527b4cdf"/>
    <p:sldId xmlns:r="http://schemas.openxmlformats.org/officeDocument/2006/relationships" id="258" r:id="Rc4964a7e7b0e4f90"/>
    <p:sldId xmlns:r="http://schemas.openxmlformats.org/officeDocument/2006/relationships" id="259" r:id="R5a858c5cdcdd4dcc"/>
    <p:sldId xmlns:r="http://schemas.openxmlformats.org/officeDocument/2006/relationships" id="260" r:id="Rc6663a0c688c438f"/>
    <p:sldId xmlns:r="http://schemas.openxmlformats.org/officeDocument/2006/relationships" id="261" r:id="R4c871120458842b7"/>
    <p:sldId xmlns:r="http://schemas.openxmlformats.org/officeDocument/2006/relationships" id="262" r:id="R4048d30e1a7a4cf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b1afdd92144af1" /><Relationship Type="http://schemas.openxmlformats.org/officeDocument/2006/relationships/slide" Target="/ppt/slides/slide1.xml" Id="Rbf6796d022054af4" /><Relationship Type="http://schemas.openxmlformats.org/officeDocument/2006/relationships/slide" Target="/ppt/slides/slide2.xml" Id="R3f74c390527b4cdf" /><Relationship Type="http://schemas.openxmlformats.org/officeDocument/2006/relationships/slide" Target="/ppt/slides/slide3.xml" Id="Rc4964a7e7b0e4f90" /><Relationship Type="http://schemas.openxmlformats.org/officeDocument/2006/relationships/slide" Target="/ppt/slides/slide4.xml" Id="R5a858c5cdcdd4dcc" /><Relationship Type="http://schemas.openxmlformats.org/officeDocument/2006/relationships/slide" Target="/ppt/slides/slide5.xml" Id="Rc6663a0c688c438f" /><Relationship Type="http://schemas.openxmlformats.org/officeDocument/2006/relationships/slide" Target="/ppt/slides/slide6.xml" Id="R4c871120458842b7" /><Relationship Type="http://schemas.openxmlformats.org/officeDocument/2006/relationships/slide" Target="/ppt/slides/slide7.xml" Id="R4048d30e1a7a4cf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1ce1360f7a40f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5bd7217d364811" /><Relationship Type="http://schemas.openxmlformats.org/officeDocument/2006/relationships/theme" Target="/ppt/slideMasters/theme/theme1.xml" Id="Ra71b6ed3bc03412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05bd7217d36481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a5d756c2534dc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35ad81bd284eb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2a839ed7184be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b1cffb4b8946d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e5b75db343487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2211fe833849e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0e4283d01f464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BUSINESS CONNECT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BUSINESS CONNECT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BUSINESS CONNECT AS ble etablert [år] og holder til i Vormsund.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BUSINESS CONNECT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BUSINESS CONNECT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BUSINESS CONNECT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1 785 761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58 475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39 008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66 295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950 447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BUSINESS CONNECT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IVAR GAUTE STRØM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BUSINESS CONNECT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Kongsvingervegen 1698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2160 Vormsund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912 370 054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BUSINESS CONNECT AS</a:t>
            </a:r>
          </a:p>
        </p:txBody>
      </p:sp>
    </p:spTree>
  </p:cSld>
  <p:clrMapOvr>
    <a:masterClrMapping xmlns:a="http://schemas.openxmlformats.org/drawingml/2006/main"/>
  </p:clrMapOvr>
</p:sld>
</file>