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d4175964815493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8e7777896344765"/>
  </p:sldMasterIdLst>
  <p:sldIdLst>
    <p:sldId xmlns:r="http://schemas.openxmlformats.org/officeDocument/2006/relationships" id="256" r:id="Rb93b53a5e7534c20"/>
    <p:sldId xmlns:r="http://schemas.openxmlformats.org/officeDocument/2006/relationships" id="257" r:id="R260f3d45bc824d22"/>
    <p:sldId xmlns:r="http://schemas.openxmlformats.org/officeDocument/2006/relationships" id="258" r:id="Rd35e6f0ff35f4368"/>
    <p:sldId xmlns:r="http://schemas.openxmlformats.org/officeDocument/2006/relationships" id="259" r:id="Rb8b60cae3aff4153"/>
    <p:sldId xmlns:r="http://schemas.openxmlformats.org/officeDocument/2006/relationships" id="260" r:id="R37e60b69a85140d1"/>
    <p:sldId xmlns:r="http://schemas.openxmlformats.org/officeDocument/2006/relationships" id="261" r:id="R50a754b731654a25"/>
    <p:sldId xmlns:r="http://schemas.openxmlformats.org/officeDocument/2006/relationships" id="262" r:id="R86f5efa62b1b49f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e7777896344765" /><Relationship Type="http://schemas.openxmlformats.org/officeDocument/2006/relationships/slide" Target="/ppt/slides/slide1.xml" Id="Rb93b53a5e7534c20" /><Relationship Type="http://schemas.openxmlformats.org/officeDocument/2006/relationships/slide" Target="/ppt/slides/slide2.xml" Id="R260f3d45bc824d22" /><Relationship Type="http://schemas.openxmlformats.org/officeDocument/2006/relationships/slide" Target="/ppt/slides/slide3.xml" Id="Rd35e6f0ff35f4368" /><Relationship Type="http://schemas.openxmlformats.org/officeDocument/2006/relationships/slide" Target="/ppt/slides/slide4.xml" Id="Rb8b60cae3aff4153" /><Relationship Type="http://schemas.openxmlformats.org/officeDocument/2006/relationships/slide" Target="/ppt/slides/slide5.xml" Id="R37e60b69a85140d1" /><Relationship Type="http://schemas.openxmlformats.org/officeDocument/2006/relationships/slide" Target="/ppt/slides/slide6.xml" Id="R50a754b731654a25" /><Relationship Type="http://schemas.openxmlformats.org/officeDocument/2006/relationships/slide" Target="/ppt/slides/slide7.xml" Id="R86f5efa62b1b49f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6024a29920409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b091caa0cf47f8" /><Relationship Type="http://schemas.openxmlformats.org/officeDocument/2006/relationships/theme" Target="/ppt/slideMasters/theme/theme1.xml" Id="Rd037a4ba68db4cf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bb091caa0cf47f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7a70fbaa9f4df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79218839c44c7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c7e3b5365c46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d9cbb42788435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c482730ec3473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5eadf90f4f42e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2930a6e6c040d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DESIGNONLINE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DESIGNONLINE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DESIGNONLINE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DESIGNONLINE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DESIGNONLINE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DESIGNONLINE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29 763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29 763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DESIGNONLINE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RUNAR RISVIK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DESIGNONLINE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912 370 135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DESIGNONLINE AS</a:t>
            </a:r>
          </a:p>
        </p:txBody>
      </p:sp>
    </p:spTree>
  </p:cSld>
  <p:clrMapOvr>
    <a:masterClrMapping xmlns:a="http://schemas.openxmlformats.org/drawingml/2006/main"/>
  </p:clrMapOvr>
</p:sld>
</file>