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badbb0bd0c248e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131b69ac08d4af9"/>
  </p:sldMasterIdLst>
  <p:sldIdLst>
    <p:sldId xmlns:r="http://schemas.openxmlformats.org/officeDocument/2006/relationships" id="256" r:id="R675d51ebe9594ae9"/>
    <p:sldId xmlns:r="http://schemas.openxmlformats.org/officeDocument/2006/relationships" id="257" r:id="Rad758758ae3d4036"/>
    <p:sldId xmlns:r="http://schemas.openxmlformats.org/officeDocument/2006/relationships" id="258" r:id="R3bdc99f094614b1c"/>
    <p:sldId xmlns:r="http://schemas.openxmlformats.org/officeDocument/2006/relationships" id="259" r:id="R691ea6325ac942e0"/>
    <p:sldId xmlns:r="http://schemas.openxmlformats.org/officeDocument/2006/relationships" id="260" r:id="Rc433c9e669724c9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31b69ac08d4af9" /><Relationship Type="http://schemas.openxmlformats.org/officeDocument/2006/relationships/slide" Target="/ppt/slides/slide1.xml" Id="R675d51ebe9594ae9" /><Relationship Type="http://schemas.openxmlformats.org/officeDocument/2006/relationships/slide" Target="/ppt/slides/slide2.xml" Id="Rad758758ae3d4036" /><Relationship Type="http://schemas.openxmlformats.org/officeDocument/2006/relationships/slide" Target="/ppt/slides/slide3.xml" Id="R3bdc99f094614b1c" /><Relationship Type="http://schemas.openxmlformats.org/officeDocument/2006/relationships/slide" Target="/ppt/slides/slide4.xml" Id="R691ea6325ac942e0" /><Relationship Type="http://schemas.openxmlformats.org/officeDocument/2006/relationships/slide" Target="/ppt/slides/slide5.xml" Id="Rc433c9e669724c9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12c61f832a41a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cf4c595b1b4307" /><Relationship Type="http://schemas.openxmlformats.org/officeDocument/2006/relationships/theme" Target="/ppt/slideMasters/theme/theme1.xml" Id="Raa6eae6ec2f146d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0cf4c595b1b430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e66e2df0814c2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f66f71c29f490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d44da5dff343b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e641f1997944e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7a4074173b4da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VETERINÆR JOHANNESSON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VETERINÆR JOHANNESSON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VETERINÆR JOHANNESSON ble etablert [år] og holder til i Biristrand.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VETERINÆR JOHANNESSON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VETERINÆR JOHANNESSON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VETERINÆR JOHANNESSON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Biristrandvegen 193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2837 Biristrand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912 371 719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VETERINÆR JOHANNESSON</a:t>
            </a:r>
          </a:p>
        </p:txBody>
      </p:sp>
    </p:spTree>
  </p:cSld>
  <p:clrMapOvr>
    <a:masterClrMapping xmlns:a="http://schemas.openxmlformats.org/drawingml/2006/main"/>
  </p:clrMapOvr>
</p:sld>
</file>