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5f5b36ddb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2007950154038"/>
  </p:sldMasterIdLst>
  <p:sldIdLst>
    <p:sldId xmlns:r="http://schemas.openxmlformats.org/officeDocument/2006/relationships" id="256" r:id="R0b91190b280d4710"/>
    <p:sldId xmlns:r="http://schemas.openxmlformats.org/officeDocument/2006/relationships" id="257" r:id="R519c8c484b1241e4"/>
    <p:sldId xmlns:r="http://schemas.openxmlformats.org/officeDocument/2006/relationships" id="258" r:id="Recf71fadebc24814"/>
    <p:sldId xmlns:r="http://schemas.openxmlformats.org/officeDocument/2006/relationships" id="259" r:id="R7da31323e2544f90"/>
    <p:sldId xmlns:r="http://schemas.openxmlformats.org/officeDocument/2006/relationships" id="260" r:id="Rdc0886fe3d54459f"/>
    <p:sldId xmlns:r="http://schemas.openxmlformats.org/officeDocument/2006/relationships" id="261" r:id="Rdc75cfa498824da5"/>
    <p:sldId xmlns:r="http://schemas.openxmlformats.org/officeDocument/2006/relationships" id="262" r:id="Rdfae1b612932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2007950154038" /><Relationship Type="http://schemas.openxmlformats.org/officeDocument/2006/relationships/slide" Target="/ppt/slides/slide1.xml" Id="R0b91190b280d4710" /><Relationship Type="http://schemas.openxmlformats.org/officeDocument/2006/relationships/slide" Target="/ppt/slides/slide2.xml" Id="R519c8c484b1241e4" /><Relationship Type="http://schemas.openxmlformats.org/officeDocument/2006/relationships/slide" Target="/ppt/slides/slide3.xml" Id="Recf71fadebc24814" /><Relationship Type="http://schemas.openxmlformats.org/officeDocument/2006/relationships/slide" Target="/ppt/slides/slide4.xml" Id="R7da31323e2544f90" /><Relationship Type="http://schemas.openxmlformats.org/officeDocument/2006/relationships/slide" Target="/ppt/slides/slide5.xml" Id="Rdc0886fe3d54459f" /><Relationship Type="http://schemas.openxmlformats.org/officeDocument/2006/relationships/slide" Target="/ppt/slides/slide6.xml" Id="Rdc75cfa498824da5" /><Relationship Type="http://schemas.openxmlformats.org/officeDocument/2006/relationships/slide" Target="/ppt/slides/slide7.xml" Id="Rdfae1b612932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c184f6d95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1bfa967c544b9" /><Relationship Type="http://schemas.openxmlformats.org/officeDocument/2006/relationships/theme" Target="/ppt/slideMasters/theme/theme1.xml" Id="Rdf3a1d1d9a88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1bfa967c5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b5c6dba8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4c06495fe42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7ff3333bf47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438568a6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8334f5933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e6e03e28d45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11c0d413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KBB MEDIC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KBB MEDIC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294 313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4 373 900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BIGB HOLDING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SMALLB HOLDING AS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CODELAB BERGEN AS  –  17,8 %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DALSEIDE &amp; FLØYSAND AS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MOBERG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PASCAL BIRCHER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Thormøhlens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912 372 022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KBB MEDIC AS</a:t>
            </a:r>
          </a:p>
        </p:txBody>
      </p:sp>
    </p:spTree>
  </p:cSld>
  <p:clrMapOvr>
    <a:masterClrMapping xmlns:a="http://schemas.openxmlformats.org/drawingml/2006/main"/>
  </p:clrMapOvr>
</p:sld>
</file>