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6a358b6c184c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bea38e0f6a4608"/>
  </p:sldMasterIdLst>
  <p:sldIdLst>
    <p:sldId xmlns:r="http://schemas.openxmlformats.org/officeDocument/2006/relationships" id="256" r:id="Rdf6627f8ba1847af"/>
    <p:sldId xmlns:r="http://schemas.openxmlformats.org/officeDocument/2006/relationships" id="257" r:id="R519e3d66a35648b0"/>
    <p:sldId xmlns:r="http://schemas.openxmlformats.org/officeDocument/2006/relationships" id="258" r:id="R54dafeaf029840e0"/>
    <p:sldId xmlns:r="http://schemas.openxmlformats.org/officeDocument/2006/relationships" id="259" r:id="Rf858665d40ba4b0c"/>
    <p:sldId xmlns:r="http://schemas.openxmlformats.org/officeDocument/2006/relationships" id="260" r:id="Rd5100a356b874cd7"/>
    <p:sldId xmlns:r="http://schemas.openxmlformats.org/officeDocument/2006/relationships" id="261" r:id="R3e3b2279cd684b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bea38e0f6a4608" /><Relationship Type="http://schemas.openxmlformats.org/officeDocument/2006/relationships/slide" Target="/ppt/slides/slide1.xml" Id="Rdf6627f8ba1847af" /><Relationship Type="http://schemas.openxmlformats.org/officeDocument/2006/relationships/slide" Target="/ppt/slides/slide2.xml" Id="R519e3d66a35648b0" /><Relationship Type="http://schemas.openxmlformats.org/officeDocument/2006/relationships/slide" Target="/ppt/slides/slide3.xml" Id="R54dafeaf029840e0" /><Relationship Type="http://schemas.openxmlformats.org/officeDocument/2006/relationships/slide" Target="/ppt/slides/slide4.xml" Id="Rf858665d40ba4b0c" /><Relationship Type="http://schemas.openxmlformats.org/officeDocument/2006/relationships/slide" Target="/ppt/slides/slide5.xml" Id="Rd5100a356b874cd7" /><Relationship Type="http://schemas.openxmlformats.org/officeDocument/2006/relationships/slide" Target="/ppt/slides/slide6.xml" Id="R3e3b2279cd684b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4388d5cd9e4b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fc1238d734820" /><Relationship Type="http://schemas.openxmlformats.org/officeDocument/2006/relationships/theme" Target="/ppt/slideMasters/theme/theme1.xml" Id="R34d620eb12d94e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5fc1238d7348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6623903e54b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1fa1a8df044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5eda6998146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7f946f30647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7d562488644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364f713b04d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GODE RÅD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 RÅD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GODE RÅD BYGG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 RÅD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 RÅD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 RÅD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NÆSS  –  53,3 %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NÆSS  –  46,7 %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 RÅD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912 374 491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 RÅD BYGG AS</a:t>
            </a:r>
          </a:p>
        </p:txBody>
      </p:sp>
    </p:spTree>
  </p:cSld>
  <p:clrMapOvr>
    <a:masterClrMapping xmlns:a="http://schemas.openxmlformats.org/drawingml/2006/main"/>
  </p:clrMapOvr>
</p:sld>
</file>