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62d7e4a734b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6f0438fe2f45f6"/>
  </p:sldMasterIdLst>
  <p:sldIdLst>
    <p:sldId xmlns:r="http://schemas.openxmlformats.org/officeDocument/2006/relationships" id="256" r:id="R59fa4a33aaa643a7"/>
    <p:sldId xmlns:r="http://schemas.openxmlformats.org/officeDocument/2006/relationships" id="257" r:id="R579a53c8abc34e6a"/>
    <p:sldId xmlns:r="http://schemas.openxmlformats.org/officeDocument/2006/relationships" id="258" r:id="Rd7908c5092ef46a8"/>
    <p:sldId xmlns:r="http://schemas.openxmlformats.org/officeDocument/2006/relationships" id="259" r:id="R37f5634ab20c422c"/>
    <p:sldId xmlns:r="http://schemas.openxmlformats.org/officeDocument/2006/relationships" id="260" r:id="R01bc6951c1e34289"/>
    <p:sldId xmlns:r="http://schemas.openxmlformats.org/officeDocument/2006/relationships" id="261" r:id="Rd5ec0312d820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f0438fe2f45f6" /><Relationship Type="http://schemas.openxmlformats.org/officeDocument/2006/relationships/slide" Target="/ppt/slides/slide1.xml" Id="R59fa4a33aaa643a7" /><Relationship Type="http://schemas.openxmlformats.org/officeDocument/2006/relationships/slide" Target="/ppt/slides/slide2.xml" Id="R579a53c8abc34e6a" /><Relationship Type="http://schemas.openxmlformats.org/officeDocument/2006/relationships/slide" Target="/ppt/slides/slide3.xml" Id="Rd7908c5092ef46a8" /><Relationship Type="http://schemas.openxmlformats.org/officeDocument/2006/relationships/slide" Target="/ppt/slides/slide4.xml" Id="R37f5634ab20c422c" /><Relationship Type="http://schemas.openxmlformats.org/officeDocument/2006/relationships/slide" Target="/ppt/slides/slide5.xml" Id="R01bc6951c1e34289" /><Relationship Type="http://schemas.openxmlformats.org/officeDocument/2006/relationships/slide" Target="/ppt/slides/slide6.xml" Id="Rd5ec0312d820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75ba5ae2c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47843c4ef4caf" /><Relationship Type="http://schemas.openxmlformats.org/officeDocument/2006/relationships/theme" Target="/ppt/slideMasters/theme/theme1.xml" Id="R6114196a8c3d40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347843c4ef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6aedef4b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c4c9056ef43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6b6238f5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9e720fbfd40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0ab06c074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6f27296094a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