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cdd915dd34e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94c89ab804581"/>
  </p:sldMasterIdLst>
  <p:sldIdLst>
    <p:sldId xmlns:r="http://schemas.openxmlformats.org/officeDocument/2006/relationships" id="256" r:id="R0b3ccf2eaab341e0"/>
    <p:sldId xmlns:r="http://schemas.openxmlformats.org/officeDocument/2006/relationships" id="257" r:id="R34af466f08d043ba"/>
    <p:sldId xmlns:r="http://schemas.openxmlformats.org/officeDocument/2006/relationships" id="258" r:id="Re06860bbb5704b61"/>
    <p:sldId xmlns:r="http://schemas.openxmlformats.org/officeDocument/2006/relationships" id="259" r:id="Rdd42986095634c9e"/>
    <p:sldId xmlns:r="http://schemas.openxmlformats.org/officeDocument/2006/relationships" id="260" r:id="Rd5d08b50b1ae4bec"/>
    <p:sldId xmlns:r="http://schemas.openxmlformats.org/officeDocument/2006/relationships" id="261" r:id="R87677943943b498a"/>
    <p:sldId xmlns:r="http://schemas.openxmlformats.org/officeDocument/2006/relationships" id="262" r:id="R95fbd44defe2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94c89ab804581" /><Relationship Type="http://schemas.openxmlformats.org/officeDocument/2006/relationships/slide" Target="/ppt/slides/slide1.xml" Id="R0b3ccf2eaab341e0" /><Relationship Type="http://schemas.openxmlformats.org/officeDocument/2006/relationships/slide" Target="/ppt/slides/slide2.xml" Id="R34af466f08d043ba" /><Relationship Type="http://schemas.openxmlformats.org/officeDocument/2006/relationships/slide" Target="/ppt/slides/slide3.xml" Id="Re06860bbb5704b61" /><Relationship Type="http://schemas.openxmlformats.org/officeDocument/2006/relationships/slide" Target="/ppt/slides/slide4.xml" Id="Rdd42986095634c9e" /><Relationship Type="http://schemas.openxmlformats.org/officeDocument/2006/relationships/slide" Target="/ppt/slides/slide5.xml" Id="Rd5d08b50b1ae4bec" /><Relationship Type="http://schemas.openxmlformats.org/officeDocument/2006/relationships/slide" Target="/ppt/slides/slide6.xml" Id="R87677943943b498a" /><Relationship Type="http://schemas.openxmlformats.org/officeDocument/2006/relationships/slide" Target="/ppt/slides/slide7.xml" Id="R95fbd44defe2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3822858a440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9afa30eb046af" /><Relationship Type="http://schemas.openxmlformats.org/officeDocument/2006/relationships/theme" Target="/ppt/slideMasters/theme/theme1.xml" Id="R1a8d850aa4ca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9afa30eb046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df853ff5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1ab5d0029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aabfd99a2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e45942413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61557862b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ad8cd125d4f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dd18a440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