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b87f12b5d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041fa9df747ec"/>
  </p:sldMasterIdLst>
  <p:sldIdLst>
    <p:sldId xmlns:r="http://schemas.openxmlformats.org/officeDocument/2006/relationships" id="256" r:id="R107c9ed3d913424e"/>
    <p:sldId xmlns:r="http://schemas.openxmlformats.org/officeDocument/2006/relationships" id="257" r:id="Rbca609402c334b5f"/>
    <p:sldId xmlns:r="http://schemas.openxmlformats.org/officeDocument/2006/relationships" id="258" r:id="Rc6dad224429e46df"/>
    <p:sldId xmlns:r="http://schemas.openxmlformats.org/officeDocument/2006/relationships" id="259" r:id="Re0f6d62f0de5439f"/>
    <p:sldId xmlns:r="http://schemas.openxmlformats.org/officeDocument/2006/relationships" id="260" r:id="Rdf1cf6bf27ca4a62"/>
    <p:sldId xmlns:r="http://schemas.openxmlformats.org/officeDocument/2006/relationships" id="261" r:id="R8d17fe2c305146fe"/>
    <p:sldId xmlns:r="http://schemas.openxmlformats.org/officeDocument/2006/relationships" id="262" r:id="Rd93508b5d8cc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041fa9df747ec" /><Relationship Type="http://schemas.openxmlformats.org/officeDocument/2006/relationships/slide" Target="/ppt/slides/slide1.xml" Id="R107c9ed3d913424e" /><Relationship Type="http://schemas.openxmlformats.org/officeDocument/2006/relationships/slide" Target="/ppt/slides/slide2.xml" Id="Rbca609402c334b5f" /><Relationship Type="http://schemas.openxmlformats.org/officeDocument/2006/relationships/slide" Target="/ppt/slides/slide3.xml" Id="Rc6dad224429e46df" /><Relationship Type="http://schemas.openxmlformats.org/officeDocument/2006/relationships/slide" Target="/ppt/slides/slide4.xml" Id="Re0f6d62f0de5439f" /><Relationship Type="http://schemas.openxmlformats.org/officeDocument/2006/relationships/slide" Target="/ppt/slides/slide5.xml" Id="Rdf1cf6bf27ca4a62" /><Relationship Type="http://schemas.openxmlformats.org/officeDocument/2006/relationships/slide" Target="/ppt/slides/slide6.xml" Id="R8d17fe2c305146fe" /><Relationship Type="http://schemas.openxmlformats.org/officeDocument/2006/relationships/slide" Target="/ppt/slides/slide7.xml" Id="Rd93508b5d8cc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cfe5fa731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2ea4d77e54edc" /><Relationship Type="http://schemas.openxmlformats.org/officeDocument/2006/relationships/theme" Target="/ppt/slideMasters/theme/theme1.xml" Id="Rb6ce237a1af346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2ea4d77e5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ed8e2471d45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c8d435925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475919a0a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fbe2f0247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c7625e66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6bc8b74f748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cada5bcf2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GB HASLUM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GB HASLUM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4 734 332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HASLUM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HULLØEN RINDE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04 21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gbhaslum@hotmail.no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