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767930f5994b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cabc9898664ce0"/>
  </p:sldMasterIdLst>
  <p:sldIdLst>
    <p:sldId xmlns:r="http://schemas.openxmlformats.org/officeDocument/2006/relationships" id="256" r:id="R5e0c07fb2abb46a5"/>
    <p:sldId xmlns:r="http://schemas.openxmlformats.org/officeDocument/2006/relationships" id="257" r:id="R7f65854f17ab41a0"/>
    <p:sldId xmlns:r="http://schemas.openxmlformats.org/officeDocument/2006/relationships" id="258" r:id="R9e53fb64523943b5"/>
    <p:sldId xmlns:r="http://schemas.openxmlformats.org/officeDocument/2006/relationships" id="259" r:id="R03625f88db9e44aa"/>
    <p:sldId xmlns:r="http://schemas.openxmlformats.org/officeDocument/2006/relationships" id="260" r:id="R53092168ae084ef8"/>
    <p:sldId xmlns:r="http://schemas.openxmlformats.org/officeDocument/2006/relationships" id="261" r:id="R0dc6d840b23045cd"/>
    <p:sldId xmlns:r="http://schemas.openxmlformats.org/officeDocument/2006/relationships" id="262" r:id="R16050581732d40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cabc9898664ce0" /><Relationship Type="http://schemas.openxmlformats.org/officeDocument/2006/relationships/slide" Target="/ppt/slides/slide1.xml" Id="R5e0c07fb2abb46a5" /><Relationship Type="http://schemas.openxmlformats.org/officeDocument/2006/relationships/slide" Target="/ppt/slides/slide2.xml" Id="R7f65854f17ab41a0" /><Relationship Type="http://schemas.openxmlformats.org/officeDocument/2006/relationships/slide" Target="/ppt/slides/slide3.xml" Id="R9e53fb64523943b5" /><Relationship Type="http://schemas.openxmlformats.org/officeDocument/2006/relationships/slide" Target="/ppt/slides/slide4.xml" Id="R03625f88db9e44aa" /><Relationship Type="http://schemas.openxmlformats.org/officeDocument/2006/relationships/slide" Target="/ppt/slides/slide5.xml" Id="R53092168ae084ef8" /><Relationship Type="http://schemas.openxmlformats.org/officeDocument/2006/relationships/slide" Target="/ppt/slides/slide6.xml" Id="R0dc6d840b23045cd" /><Relationship Type="http://schemas.openxmlformats.org/officeDocument/2006/relationships/slide" Target="/ppt/slides/slide7.xml" Id="R16050581732d40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c8ea61c5a744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b9fe000a747d3" /><Relationship Type="http://schemas.openxmlformats.org/officeDocument/2006/relationships/theme" Target="/ppt/slideMasters/theme/theme1.xml" Id="Rcf112ec2397345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1b9fe000a747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b6ab9304e47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e2ffffd0946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ca610cc1243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80bc24e0c42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a9fa5591d45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ba3eaef7f45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e5c60738e47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BILGLASSFORUM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BILGLASSFORUM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BILGLASSFORUM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BILGLASSFORUM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BILGLASSFORUM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BILGLASSFORUM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1 419 271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106 514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377 781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BILGLASSFORUM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CARGLASS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BILGLASSFORUM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912 377 083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BILGLASSFORUM AS</a:t>
            </a:r>
          </a:p>
        </p:txBody>
      </p:sp>
    </p:spTree>
  </p:cSld>
  <p:clrMapOvr>
    <a:masterClrMapping xmlns:a="http://schemas.openxmlformats.org/drawingml/2006/main"/>
  </p:clrMapOvr>
</p:sld>
</file>