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abee27810c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d999f938364083"/>
  </p:sldMasterIdLst>
  <p:sldIdLst>
    <p:sldId xmlns:r="http://schemas.openxmlformats.org/officeDocument/2006/relationships" id="256" r:id="Ra1dc206548a346bc"/>
    <p:sldId xmlns:r="http://schemas.openxmlformats.org/officeDocument/2006/relationships" id="257" r:id="Rbd513d2488e24f68"/>
    <p:sldId xmlns:r="http://schemas.openxmlformats.org/officeDocument/2006/relationships" id="258" r:id="Rfcbc305905c14806"/>
    <p:sldId xmlns:r="http://schemas.openxmlformats.org/officeDocument/2006/relationships" id="259" r:id="R3a5e75ae4aa1459d"/>
    <p:sldId xmlns:r="http://schemas.openxmlformats.org/officeDocument/2006/relationships" id="260" r:id="R1f0fa435ac4445a1"/>
    <p:sldId xmlns:r="http://schemas.openxmlformats.org/officeDocument/2006/relationships" id="261" r:id="R48e308ba1cec4d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999f938364083" /><Relationship Type="http://schemas.openxmlformats.org/officeDocument/2006/relationships/slide" Target="/ppt/slides/slide1.xml" Id="Ra1dc206548a346bc" /><Relationship Type="http://schemas.openxmlformats.org/officeDocument/2006/relationships/slide" Target="/ppt/slides/slide2.xml" Id="Rbd513d2488e24f68" /><Relationship Type="http://schemas.openxmlformats.org/officeDocument/2006/relationships/slide" Target="/ppt/slides/slide3.xml" Id="Rfcbc305905c14806" /><Relationship Type="http://schemas.openxmlformats.org/officeDocument/2006/relationships/slide" Target="/ppt/slides/slide4.xml" Id="R3a5e75ae4aa1459d" /><Relationship Type="http://schemas.openxmlformats.org/officeDocument/2006/relationships/slide" Target="/ppt/slides/slide5.xml" Id="R1f0fa435ac4445a1" /><Relationship Type="http://schemas.openxmlformats.org/officeDocument/2006/relationships/slide" Target="/ppt/slides/slide6.xml" Id="R48e308ba1cec4d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949c185a3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4dc344e1146d2" /><Relationship Type="http://schemas.openxmlformats.org/officeDocument/2006/relationships/theme" Target="/ppt/slideMasters/theme/theme1.xml" Id="R3a8577abf3094f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24dc344e1146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5f64bf9e444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82c0c70a5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b58b0e945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7cf67036941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388ab6fba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ae59e5fc6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E.BJERKE BAKERI EFT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E.BJERKE BAKERI EFT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E.BJERKE BAKERI EFT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E.BJERKE BAKERI EFT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E.BJERKE BAKERI EFT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E.BJERKE BAKERI EFT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BENJAMINSSON SVERRE P-U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E.BJERKE BAKERI EFT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912 377 326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E.BJERKE BAKERI EFT AS</a:t>
            </a:r>
          </a:p>
        </p:txBody>
      </p:sp>
    </p:spTree>
  </p:cSld>
  <p:clrMapOvr>
    <a:masterClrMapping xmlns:a="http://schemas.openxmlformats.org/drawingml/2006/main"/>
  </p:clrMapOvr>
</p:sld>
</file>