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dc0f99586145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8caf80e96e4588"/>
  </p:sldMasterIdLst>
  <p:sldIdLst>
    <p:sldId xmlns:r="http://schemas.openxmlformats.org/officeDocument/2006/relationships" id="256" r:id="Rad176f6d4844401b"/>
    <p:sldId xmlns:r="http://schemas.openxmlformats.org/officeDocument/2006/relationships" id="257" r:id="R1e4e076bdf5541a6"/>
    <p:sldId xmlns:r="http://schemas.openxmlformats.org/officeDocument/2006/relationships" id="258" r:id="R0aa94b774ec24abc"/>
    <p:sldId xmlns:r="http://schemas.openxmlformats.org/officeDocument/2006/relationships" id="259" r:id="Rf5c4f078007d4b7c"/>
    <p:sldId xmlns:r="http://schemas.openxmlformats.org/officeDocument/2006/relationships" id="260" r:id="Rddc17274dffb4e4a"/>
    <p:sldId xmlns:r="http://schemas.openxmlformats.org/officeDocument/2006/relationships" id="261" r:id="R5d1c402290d54063"/>
    <p:sldId xmlns:r="http://schemas.openxmlformats.org/officeDocument/2006/relationships" id="262" r:id="Rad50c5a7907748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8caf80e96e4588" /><Relationship Type="http://schemas.openxmlformats.org/officeDocument/2006/relationships/slide" Target="/ppt/slides/slide1.xml" Id="Rad176f6d4844401b" /><Relationship Type="http://schemas.openxmlformats.org/officeDocument/2006/relationships/slide" Target="/ppt/slides/slide2.xml" Id="R1e4e076bdf5541a6" /><Relationship Type="http://schemas.openxmlformats.org/officeDocument/2006/relationships/slide" Target="/ppt/slides/slide3.xml" Id="R0aa94b774ec24abc" /><Relationship Type="http://schemas.openxmlformats.org/officeDocument/2006/relationships/slide" Target="/ppt/slides/slide4.xml" Id="Rf5c4f078007d4b7c" /><Relationship Type="http://schemas.openxmlformats.org/officeDocument/2006/relationships/slide" Target="/ppt/slides/slide5.xml" Id="Rddc17274dffb4e4a" /><Relationship Type="http://schemas.openxmlformats.org/officeDocument/2006/relationships/slide" Target="/ppt/slides/slide6.xml" Id="R5d1c402290d54063" /><Relationship Type="http://schemas.openxmlformats.org/officeDocument/2006/relationships/slide" Target="/ppt/slides/slide7.xml" Id="Rad50c5a7907748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7d1ae6746444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913949e894d46" /><Relationship Type="http://schemas.openxmlformats.org/officeDocument/2006/relationships/theme" Target="/ppt/slideMasters/theme/theme1.xml" Id="Ra6c2a9c013c342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1913949e894d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0360d11f649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5652dd91341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9297480dd45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bf5cd4b3d41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8c4de0a2443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d6b63fda349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a46d993a24f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GAUSTADALLEEN 21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GAUSTADALLEEN 21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GAUSTADALLEEN 21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GAUSTADALLEEN 21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GAUSTADALLEEN 21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GAUSTADALLEEN 21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64 008 076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47 069 762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35 053 321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481 791 797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569 042 001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GAUSTADALLEEN 21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SCIENCE PARK II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GAUSTADALLEEN 21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Swiss Life AM Business Mgt AS, 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912 377 822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GAUSTADALLEEN 21 AS</a:t>
            </a:r>
          </a:p>
        </p:txBody>
      </p:sp>
    </p:spTree>
  </p:cSld>
  <p:clrMapOvr>
    <a:masterClrMapping xmlns:a="http://schemas.openxmlformats.org/drawingml/2006/main"/>
  </p:clrMapOvr>
</p:sld>
</file>