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26880d7f7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0189d7d494ecb"/>
  </p:sldMasterIdLst>
  <p:sldIdLst>
    <p:sldId xmlns:r="http://schemas.openxmlformats.org/officeDocument/2006/relationships" id="256" r:id="R64421759bf6a4ef2"/>
    <p:sldId xmlns:r="http://schemas.openxmlformats.org/officeDocument/2006/relationships" id="257" r:id="Rfd335d9989fb4509"/>
    <p:sldId xmlns:r="http://schemas.openxmlformats.org/officeDocument/2006/relationships" id="258" r:id="R0609130ebfa54c06"/>
    <p:sldId xmlns:r="http://schemas.openxmlformats.org/officeDocument/2006/relationships" id="259" r:id="R0ac2b4c8c865462f"/>
    <p:sldId xmlns:r="http://schemas.openxmlformats.org/officeDocument/2006/relationships" id="260" r:id="R7ea83f29fe064c82"/>
    <p:sldId xmlns:r="http://schemas.openxmlformats.org/officeDocument/2006/relationships" id="261" r:id="R89b8f777c70349ec"/>
    <p:sldId xmlns:r="http://schemas.openxmlformats.org/officeDocument/2006/relationships" id="262" r:id="R615f9d6aadd1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0189d7d494ecb" /><Relationship Type="http://schemas.openxmlformats.org/officeDocument/2006/relationships/slide" Target="/ppt/slides/slide1.xml" Id="R64421759bf6a4ef2" /><Relationship Type="http://schemas.openxmlformats.org/officeDocument/2006/relationships/slide" Target="/ppt/slides/slide2.xml" Id="Rfd335d9989fb4509" /><Relationship Type="http://schemas.openxmlformats.org/officeDocument/2006/relationships/slide" Target="/ppt/slides/slide3.xml" Id="R0609130ebfa54c06" /><Relationship Type="http://schemas.openxmlformats.org/officeDocument/2006/relationships/slide" Target="/ppt/slides/slide4.xml" Id="R0ac2b4c8c865462f" /><Relationship Type="http://schemas.openxmlformats.org/officeDocument/2006/relationships/slide" Target="/ppt/slides/slide5.xml" Id="R7ea83f29fe064c82" /><Relationship Type="http://schemas.openxmlformats.org/officeDocument/2006/relationships/slide" Target="/ppt/slides/slide6.xml" Id="R89b8f777c70349ec" /><Relationship Type="http://schemas.openxmlformats.org/officeDocument/2006/relationships/slide" Target="/ppt/slides/slide7.xml" Id="R615f9d6aadd1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46e1a7196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b3b890ee848dd" /><Relationship Type="http://schemas.openxmlformats.org/officeDocument/2006/relationships/theme" Target="/ppt/slideMasters/theme/theme1.xml" Id="Rece873264337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b3b890ee8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c8d5b60f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565dec5b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a516f05ce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52ea904dd47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f6e9bb48b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681de446b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d0c087eb5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VENTILASJONSFILTER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VENTILASJONSFILTER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11 573 296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 AS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H E HANDEL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PROTECT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SHELF SIDE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10 24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info@ventilasjonsfilter.no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www.ventilasjonsfilter.no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912 377 946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VENTILASJONSFILTER AS</a:t>
            </a:r>
          </a:p>
        </p:txBody>
      </p:sp>
    </p:spTree>
  </p:cSld>
  <p:clrMapOvr>
    <a:masterClrMapping xmlns:a="http://schemas.openxmlformats.org/drawingml/2006/main"/>
  </p:clrMapOvr>
</p:sld>
</file>