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0adb1242bd40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95ffe781d04887"/>
  </p:sldMasterIdLst>
  <p:sldIdLst>
    <p:sldId xmlns:r="http://schemas.openxmlformats.org/officeDocument/2006/relationships" id="256" r:id="R23d39dfb2bb744cd"/>
    <p:sldId xmlns:r="http://schemas.openxmlformats.org/officeDocument/2006/relationships" id="257" r:id="R2819db3525754cfd"/>
    <p:sldId xmlns:r="http://schemas.openxmlformats.org/officeDocument/2006/relationships" id="258" r:id="R564325065c9a46d4"/>
    <p:sldId xmlns:r="http://schemas.openxmlformats.org/officeDocument/2006/relationships" id="259" r:id="Rb94cd73a9c724ac9"/>
    <p:sldId xmlns:r="http://schemas.openxmlformats.org/officeDocument/2006/relationships" id="260" r:id="Rfa88136df8ec4010"/>
    <p:sldId xmlns:r="http://schemas.openxmlformats.org/officeDocument/2006/relationships" id="261" r:id="Rabd2f924a3234c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5ffe781d04887" /><Relationship Type="http://schemas.openxmlformats.org/officeDocument/2006/relationships/slide" Target="/ppt/slides/slide1.xml" Id="R23d39dfb2bb744cd" /><Relationship Type="http://schemas.openxmlformats.org/officeDocument/2006/relationships/slide" Target="/ppt/slides/slide2.xml" Id="R2819db3525754cfd" /><Relationship Type="http://schemas.openxmlformats.org/officeDocument/2006/relationships/slide" Target="/ppt/slides/slide3.xml" Id="R564325065c9a46d4" /><Relationship Type="http://schemas.openxmlformats.org/officeDocument/2006/relationships/slide" Target="/ppt/slides/slide4.xml" Id="Rb94cd73a9c724ac9" /><Relationship Type="http://schemas.openxmlformats.org/officeDocument/2006/relationships/slide" Target="/ppt/slides/slide5.xml" Id="Rfa88136df8ec4010" /><Relationship Type="http://schemas.openxmlformats.org/officeDocument/2006/relationships/slide" Target="/ppt/slides/slide6.xml" Id="Rabd2f924a3234c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8ae673748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d23bce5b24386" /><Relationship Type="http://schemas.openxmlformats.org/officeDocument/2006/relationships/theme" Target="/ppt/slideMasters/theme/theme1.xml" Id="R7be176782e1d49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fd23bce5b243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d7623ec29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36cce115b4b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01aa48f8c45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c67130809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30d1eeb1b43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2a03571df4e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577 590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Castbergs vei 15P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roarvl@hotmail.com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912 379 078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ØKONOMI AS</a:t>
            </a:r>
          </a:p>
        </p:txBody>
      </p:sp>
    </p:spTree>
  </p:cSld>
  <p:clrMapOvr>
    <a:masterClrMapping xmlns:a="http://schemas.openxmlformats.org/drawingml/2006/main"/>
  </p:clrMapOvr>
</p:sld>
</file>