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e8e328570540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b79c7191834042"/>
  </p:sldMasterIdLst>
  <p:sldIdLst>
    <p:sldId xmlns:r="http://schemas.openxmlformats.org/officeDocument/2006/relationships" id="256" r:id="Re4d1666569ca4ed5"/>
    <p:sldId xmlns:r="http://schemas.openxmlformats.org/officeDocument/2006/relationships" id="257" r:id="R2eafdc8bb8f44c9a"/>
    <p:sldId xmlns:r="http://schemas.openxmlformats.org/officeDocument/2006/relationships" id="258" r:id="R990745503e684ed4"/>
    <p:sldId xmlns:r="http://schemas.openxmlformats.org/officeDocument/2006/relationships" id="259" r:id="R9d874f62c8d7467c"/>
    <p:sldId xmlns:r="http://schemas.openxmlformats.org/officeDocument/2006/relationships" id="260" r:id="R7099e9c2cbc349dd"/>
    <p:sldId xmlns:r="http://schemas.openxmlformats.org/officeDocument/2006/relationships" id="261" r:id="R8c9af34e2cde4918"/>
    <p:sldId xmlns:r="http://schemas.openxmlformats.org/officeDocument/2006/relationships" id="262" r:id="R6983125aa73342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b79c7191834042" /><Relationship Type="http://schemas.openxmlformats.org/officeDocument/2006/relationships/slide" Target="/ppt/slides/slide1.xml" Id="Re4d1666569ca4ed5" /><Relationship Type="http://schemas.openxmlformats.org/officeDocument/2006/relationships/slide" Target="/ppt/slides/slide2.xml" Id="R2eafdc8bb8f44c9a" /><Relationship Type="http://schemas.openxmlformats.org/officeDocument/2006/relationships/slide" Target="/ppt/slides/slide3.xml" Id="R990745503e684ed4" /><Relationship Type="http://schemas.openxmlformats.org/officeDocument/2006/relationships/slide" Target="/ppt/slides/slide4.xml" Id="R9d874f62c8d7467c" /><Relationship Type="http://schemas.openxmlformats.org/officeDocument/2006/relationships/slide" Target="/ppt/slides/slide5.xml" Id="R7099e9c2cbc349dd" /><Relationship Type="http://schemas.openxmlformats.org/officeDocument/2006/relationships/slide" Target="/ppt/slides/slide6.xml" Id="R8c9af34e2cde4918" /><Relationship Type="http://schemas.openxmlformats.org/officeDocument/2006/relationships/slide" Target="/ppt/slides/slide7.xml" Id="R6983125aa73342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bc5af0f97846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bb6811595b434c" /><Relationship Type="http://schemas.openxmlformats.org/officeDocument/2006/relationships/theme" Target="/ppt/slideMasters/theme/theme1.xml" Id="Rce468e090a8049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bb6811595b43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b62e2c28ff46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de71271b9b40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a78141262943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ce3e2a0a2745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28d3e3f25a4d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20927226b540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b2d153446e4b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DREAMWORK TALENTS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DREAMWORK TALENTS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DREAMWORK TALENTS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DREAMWORK TALENTS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DREAMWORK TALENTS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DREAMWORK TALENTS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50 638 213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3 454 069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46 299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−2 724 906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29 812 411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DREAMWORK TALENTS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DREAMWORK GROUP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DREAMWORK TALENTS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6. etasje, Gjerdrums vei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02 20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post@dreamwork.no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www.dreamwork.no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912 384 152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DREAMWORK TALENTS AS</a:t>
            </a:r>
          </a:p>
        </p:txBody>
      </p:sp>
    </p:spTree>
  </p:cSld>
  <p:clrMapOvr>
    <a:masterClrMapping xmlns:a="http://schemas.openxmlformats.org/drawingml/2006/main"/>
  </p:clrMapOvr>
</p:sld>
</file>