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1db271e2d243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75deb41de5448a"/>
  </p:sldMasterIdLst>
  <p:sldIdLst>
    <p:sldId xmlns:r="http://schemas.openxmlformats.org/officeDocument/2006/relationships" id="256" r:id="Rbcbfcfa4499f4aad"/>
    <p:sldId xmlns:r="http://schemas.openxmlformats.org/officeDocument/2006/relationships" id="257" r:id="R62a82dcfd70f492b"/>
    <p:sldId xmlns:r="http://schemas.openxmlformats.org/officeDocument/2006/relationships" id="258" r:id="R9822d1ce20df4a51"/>
    <p:sldId xmlns:r="http://schemas.openxmlformats.org/officeDocument/2006/relationships" id="259" r:id="R2beec91fa31d42c2"/>
    <p:sldId xmlns:r="http://schemas.openxmlformats.org/officeDocument/2006/relationships" id="260" r:id="Rd09ad9e2d3184165"/>
    <p:sldId xmlns:r="http://schemas.openxmlformats.org/officeDocument/2006/relationships" id="261" r:id="R4e0325404c8643d1"/>
    <p:sldId xmlns:r="http://schemas.openxmlformats.org/officeDocument/2006/relationships" id="262" r:id="R3a0c16b4958243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75deb41de5448a" /><Relationship Type="http://schemas.openxmlformats.org/officeDocument/2006/relationships/slide" Target="/ppt/slides/slide1.xml" Id="Rbcbfcfa4499f4aad" /><Relationship Type="http://schemas.openxmlformats.org/officeDocument/2006/relationships/slide" Target="/ppt/slides/slide2.xml" Id="R62a82dcfd70f492b" /><Relationship Type="http://schemas.openxmlformats.org/officeDocument/2006/relationships/slide" Target="/ppt/slides/slide3.xml" Id="R9822d1ce20df4a51" /><Relationship Type="http://schemas.openxmlformats.org/officeDocument/2006/relationships/slide" Target="/ppt/slides/slide4.xml" Id="R2beec91fa31d42c2" /><Relationship Type="http://schemas.openxmlformats.org/officeDocument/2006/relationships/slide" Target="/ppt/slides/slide5.xml" Id="Rd09ad9e2d3184165" /><Relationship Type="http://schemas.openxmlformats.org/officeDocument/2006/relationships/slide" Target="/ppt/slides/slide6.xml" Id="R4e0325404c8643d1" /><Relationship Type="http://schemas.openxmlformats.org/officeDocument/2006/relationships/slide" Target="/ppt/slides/slide7.xml" Id="R3a0c16b4958243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8887f2e27540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cd5f844a24a5d" /><Relationship Type="http://schemas.openxmlformats.org/officeDocument/2006/relationships/theme" Target="/ppt/slideMasters/theme/theme1.xml" Id="R0b5616a20c5548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ecd5f844a24a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000b0175c48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d06f95a4c4f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de4428d9a741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db21db4b44c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0ae1ad32b648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f7d2fbc1545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87395cd39849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MASTERELV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MASTERELV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MASTERELV 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MASTERELV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MASTERELV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MASTERELV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156 720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79 064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79 117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20 852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80 335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MASTERELV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JOHANSEN GLENN NIKOLAI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MASTERELV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912 391 663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MASTERELV DRIFT AS</a:t>
            </a:r>
          </a:p>
        </p:txBody>
      </p:sp>
    </p:spTree>
  </p:cSld>
  <p:clrMapOvr>
    <a:masterClrMapping xmlns:a="http://schemas.openxmlformats.org/drawingml/2006/main"/>
  </p:clrMapOvr>
</p:sld>
</file>