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26a01c2f44c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8a06ab14346bc"/>
  </p:sldMasterIdLst>
  <p:sldIdLst>
    <p:sldId xmlns:r="http://schemas.openxmlformats.org/officeDocument/2006/relationships" id="256" r:id="R54d172fac7014adb"/>
    <p:sldId xmlns:r="http://schemas.openxmlformats.org/officeDocument/2006/relationships" id="257" r:id="Rff0a9a1b6e4b4eb6"/>
    <p:sldId xmlns:r="http://schemas.openxmlformats.org/officeDocument/2006/relationships" id="258" r:id="R8834090271fb4712"/>
    <p:sldId xmlns:r="http://schemas.openxmlformats.org/officeDocument/2006/relationships" id="259" r:id="Rc017b1f53fa34907"/>
    <p:sldId xmlns:r="http://schemas.openxmlformats.org/officeDocument/2006/relationships" id="260" r:id="R9d964babc8644698"/>
    <p:sldId xmlns:r="http://schemas.openxmlformats.org/officeDocument/2006/relationships" id="261" r:id="Ra894d65804c9402c"/>
    <p:sldId xmlns:r="http://schemas.openxmlformats.org/officeDocument/2006/relationships" id="262" r:id="R2305e04a94b7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8a06ab14346bc" /><Relationship Type="http://schemas.openxmlformats.org/officeDocument/2006/relationships/slide" Target="/ppt/slides/slide1.xml" Id="R54d172fac7014adb" /><Relationship Type="http://schemas.openxmlformats.org/officeDocument/2006/relationships/slide" Target="/ppt/slides/slide2.xml" Id="Rff0a9a1b6e4b4eb6" /><Relationship Type="http://schemas.openxmlformats.org/officeDocument/2006/relationships/slide" Target="/ppt/slides/slide3.xml" Id="R8834090271fb4712" /><Relationship Type="http://schemas.openxmlformats.org/officeDocument/2006/relationships/slide" Target="/ppt/slides/slide4.xml" Id="Rc017b1f53fa34907" /><Relationship Type="http://schemas.openxmlformats.org/officeDocument/2006/relationships/slide" Target="/ppt/slides/slide5.xml" Id="R9d964babc8644698" /><Relationship Type="http://schemas.openxmlformats.org/officeDocument/2006/relationships/slide" Target="/ppt/slides/slide6.xml" Id="Ra894d65804c9402c" /><Relationship Type="http://schemas.openxmlformats.org/officeDocument/2006/relationships/slide" Target="/ppt/slides/slide7.xml" Id="R2305e04a94b7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be8043bec48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7f348195b42b0" /><Relationship Type="http://schemas.openxmlformats.org/officeDocument/2006/relationships/theme" Target="/ppt/slideMasters/theme/theme1.xml" Id="R0c5c8331c14649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c7f348195b42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a2381a8a3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a1c57b6dd46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46b25ac42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94efa3092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70d0a3d04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1bde4a9fb4d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3b2a2afce40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 FORVALTNING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337 862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1 720 828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7 578 690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11 368 005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NORDTØMME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Vestengavegen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912 402 177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FORVALTNING AS</a:t>
            </a:r>
          </a:p>
        </p:txBody>
      </p:sp>
    </p:spTree>
  </p:cSld>
  <p:clrMapOvr>
    <a:masterClrMapping xmlns:a="http://schemas.openxmlformats.org/drawingml/2006/main"/>
  </p:clrMapOvr>
</p:sld>
</file>