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9f76cf567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945466fa54089"/>
  </p:sldMasterIdLst>
  <p:sldIdLst>
    <p:sldId xmlns:r="http://schemas.openxmlformats.org/officeDocument/2006/relationships" id="256" r:id="R855f761a6bd045c1"/>
    <p:sldId xmlns:r="http://schemas.openxmlformats.org/officeDocument/2006/relationships" id="257" r:id="R769b87ae56a14fb9"/>
    <p:sldId xmlns:r="http://schemas.openxmlformats.org/officeDocument/2006/relationships" id="258" r:id="R26a8cb87774d4943"/>
    <p:sldId xmlns:r="http://schemas.openxmlformats.org/officeDocument/2006/relationships" id="259" r:id="R37bd957b1c5a402d"/>
    <p:sldId xmlns:r="http://schemas.openxmlformats.org/officeDocument/2006/relationships" id="260" r:id="Rfa0c7818ebab4989"/>
    <p:sldId xmlns:r="http://schemas.openxmlformats.org/officeDocument/2006/relationships" id="261" r:id="R0037273fe1944684"/>
    <p:sldId xmlns:r="http://schemas.openxmlformats.org/officeDocument/2006/relationships" id="262" r:id="Rd80dd8f721ff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945466fa54089" /><Relationship Type="http://schemas.openxmlformats.org/officeDocument/2006/relationships/slide" Target="/ppt/slides/slide1.xml" Id="R855f761a6bd045c1" /><Relationship Type="http://schemas.openxmlformats.org/officeDocument/2006/relationships/slide" Target="/ppt/slides/slide2.xml" Id="R769b87ae56a14fb9" /><Relationship Type="http://schemas.openxmlformats.org/officeDocument/2006/relationships/slide" Target="/ppt/slides/slide3.xml" Id="R26a8cb87774d4943" /><Relationship Type="http://schemas.openxmlformats.org/officeDocument/2006/relationships/slide" Target="/ppt/slides/slide4.xml" Id="R37bd957b1c5a402d" /><Relationship Type="http://schemas.openxmlformats.org/officeDocument/2006/relationships/slide" Target="/ppt/slides/slide5.xml" Id="Rfa0c7818ebab4989" /><Relationship Type="http://schemas.openxmlformats.org/officeDocument/2006/relationships/slide" Target="/ppt/slides/slide6.xml" Id="R0037273fe1944684" /><Relationship Type="http://schemas.openxmlformats.org/officeDocument/2006/relationships/slide" Target="/ppt/slides/slide7.xml" Id="Rd80dd8f721ff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9e92f407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42dd1456434d" /><Relationship Type="http://schemas.openxmlformats.org/officeDocument/2006/relationships/theme" Target="/ppt/slideMasters/theme/theme1.xml" Id="Ree20c34a3408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742dd1456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157b690c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f5fb04b1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a9b87d07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12a1bd1f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7e630531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b179e829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f49278c0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