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c20f6c87f344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20ca9def2a47e2"/>
  </p:sldMasterIdLst>
  <p:sldIdLst>
    <p:sldId xmlns:r="http://schemas.openxmlformats.org/officeDocument/2006/relationships" id="256" r:id="Rf71c5e8c83e3469a"/>
    <p:sldId xmlns:r="http://schemas.openxmlformats.org/officeDocument/2006/relationships" id="257" r:id="R254b38de5afa42a5"/>
    <p:sldId xmlns:r="http://schemas.openxmlformats.org/officeDocument/2006/relationships" id="258" r:id="R52e8a90e8c964cea"/>
    <p:sldId xmlns:r="http://schemas.openxmlformats.org/officeDocument/2006/relationships" id="259" r:id="Rb5d2698ab59d4a84"/>
    <p:sldId xmlns:r="http://schemas.openxmlformats.org/officeDocument/2006/relationships" id="260" r:id="Rabcf72d0381049f5"/>
    <p:sldId xmlns:r="http://schemas.openxmlformats.org/officeDocument/2006/relationships" id="261" r:id="R89e309bce3d74e64"/>
    <p:sldId xmlns:r="http://schemas.openxmlformats.org/officeDocument/2006/relationships" id="262" r:id="Rf4ee1184f2cc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0ca9def2a47e2" /><Relationship Type="http://schemas.openxmlformats.org/officeDocument/2006/relationships/slide" Target="/ppt/slides/slide1.xml" Id="Rf71c5e8c83e3469a" /><Relationship Type="http://schemas.openxmlformats.org/officeDocument/2006/relationships/slide" Target="/ppt/slides/slide2.xml" Id="R254b38de5afa42a5" /><Relationship Type="http://schemas.openxmlformats.org/officeDocument/2006/relationships/slide" Target="/ppt/slides/slide3.xml" Id="R52e8a90e8c964cea" /><Relationship Type="http://schemas.openxmlformats.org/officeDocument/2006/relationships/slide" Target="/ppt/slides/slide4.xml" Id="Rb5d2698ab59d4a84" /><Relationship Type="http://schemas.openxmlformats.org/officeDocument/2006/relationships/slide" Target="/ppt/slides/slide5.xml" Id="Rabcf72d0381049f5" /><Relationship Type="http://schemas.openxmlformats.org/officeDocument/2006/relationships/slide" Target="/ppt/slides/slide6.xml" Id="R89e309bce3d74e64" /><Relationship Type="http://schemas.openxmlformats.org/officeDocument/2006/relationships/slide" Target="/ppt/slides/slide7.xml" Id="Rf4ee1184f2cc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eefc1dfee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709d20e6947d2" /><Relationship Type="http://schemas.openxmlformats.org/officeDocument/2006/relationships/theme" Target="/ppt/slideMasters/theme/theme1.xml" Id="R18010e1d38cb47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4709d20e69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fb8dbd3fa4b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26adb3b3c4b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7e9eec6094c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3c6cd107f41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5ab89d86b4f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e753d842d49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6805cca194e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EGRESS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7 286 670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7 340 561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BRÅTHEN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ANN VARMANN TJØRSWAAG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912 413 470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