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df5aef2e624a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5f290d52b94d60"/>
  </p:sldMasterIdLst>
  <p:sldIdLst>
    <p:sldId xmlns:r="http://schemas.openxmlformats.org/officeDocument/2006/relationships" id="256" r:id="R17403e9954bd49a2"/>
    <p:sldId xmlns:r="http://schemas.openxmlformats.org/officeDocument/2006/relationships" id="257" r:id="R07e5a158ace84d22"/>
    <p:sldId xmlns:r="http://schemas.openxmlformats.org/officeDocument/2006/relationships" id="258" r:id="R1ba45dfeee2d49fe"/>
    <p:sldId xmlns:r="http://schemas.openxmlformats.org/officeDocument/2006/relationships" id="259" r:id="R2494204cb14548a4"/>
    <p:sldId xmlns:r="http://schemas.openxmlformats.org/officeDocument/2006/relationships" id="260" r:id="R74a2e1888b124724"/>
    <p:sldId xmlns:r="http://schemas.openxmlformats.org/officeDocument/2006/relationships" id="261" r:id="R60dd1f181e534a18"/>
    <p:sldId xmlns:r="http://schemas.openxmlformats.org/officeDocument/2006/relationships" id="262" r:id="R244c1f825c2f48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f290d52b94d60" /><Relationship Type="http://schemas.openxmlformats.org/officeDocument/2006/relationships/slide" Target="/ppt/slides/slide1.xml" Id="R17403e9954bd49a2" /><Relationship Type="http://schemas.openxmlformats.org/officeDocument/2006/relationships/slide" Target="/ppt/slides/slide2.xml" Id="R07e5a158ace84d22" /><Relationship Type="http://schemas.openxmlformats.org/officeDocument/2006/relationships/slide" Target="/ppt/slides/slide3.xml" Id="R1ba45dfeee2d49fe" /><Relationship Type="http://schemas.openxmlformats.org/officeDocument/2006/relationships/slide" Target="/ppt/slides/slide4.xml" Id="R2494204cb14548a4" /><Relationship Type="http://schemas.openxmlformats.org/officeDocument/2006/relationships/slide" Target="/ppt/slides/slide5.xml" Id="R74a2e1888b124724" /><Relationship Type="http://schemas.openxmlformats.org/officeDocument/2006/relationships/slide" Target="/ppt/slides/slide6.xml" Id="R60dd1f181e534a18" /><Relationship Type="http://schemas.openxmlformats.org/officeDocument/2006/relationships/slide" Target="/ppt/slides/slide7.xml" Id="R244c1f825c2f48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0ebe76b2914b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e6314746f4802" /><Relationship Type="http://schemas.openxmlformats.org/officeDocument/2006/relationships/theme" Target="/ppt/slideMasters/theme/theme1.xml" Id="R961635be6da54b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5e6314746f48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eb447d7194a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4319ab05843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bb1fee9ba49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381bd607d43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026f1a4e443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a5033112748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38bd6c88c41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SKOFLE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SKOFLE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SKOFLE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SKOFLE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SKOFLE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SKOFLE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−297 580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20 615 240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22 696 774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23 208 323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SKOFLE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KJARTAN MEDHAUG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SKOFLE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Medhaugvegen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kjartan@bohn-regnskap.no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912 415 562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SKOFLE AS</a:t>
            </a:r>
          </a:p>
        </p:txBody>
      </p:sp>
    </p:spTree>
  </p:cSld>
  <p:clrMapOvr>
    <a:masterClrMapping xmlns:a="http://schemas.openxmlformats.org/drawingml/2006/main"/>
  </p:clrMapOvr>
</p:sld>
</file>