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fb283db41b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04a2bdcebd4e7f"/>
  </p:sldMasterIdLst>
  <p:sldIdLst>
    <p:sldId xmlns:r="http://schemas.openxmlformats.org/officeDocument/2006/relationships" id="256" r:id="Re27c64d3ad8c45c9"/>
    <p:sldId xmlns:r="http://schemas.openxmlformats.org/officeDocument/2006/relationships" id="257" r:id="R0114cd38825b4556"/>
    <p:sldId xmlns:r="http://schemas.openxmlformats.org/officeDocument/2006/relationships" id="258" r:id="R77a6126209d34fa7"/>
    <p:sldId xmlns:r="http://schemas.openxmlformats.org/officeDocument/2006/relationships" id="259" r:id="R124910b6904b49de"/>
    <p:sldId xmlns:r="http://schemas.openxmlformats.org/officeDocument/2006/relationships" id="260" r:id="Rc99cbf3a601944a3"/>
    <p:sldId xmlns:r="http://schemas.openxmlformats.org/officeDocument/2006/relationships" id="261" r:id="Rab8c7f161433491b"/>
    <p:sldId xmlns:r="http://schemas.openxmlformats.org/officeDocument/2006/relationships" id="262" r:id="Rd9a30178564a49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4a2bdcebd4e7f" /><Relationship Type="http://schemas.openxmlformats.org/officeDocument/2006/relationships/slide" Target="/ppt/slides/slide1.xml" Id="Re27c64d3ad8c45c9" /><Relationship Type="http://schemas.openxmlformats.org/officeDocument/2006/relationships/slide" Target="/ppt/slides/slide2.xml" Id="R0114cd38825b4556" /><Relationship Type="http://schemas.openxmlformats.org/officeDocument/2006/relationships/slide" Target="/ppt/slides/slide3.xml" Id="R77a6126209d34fa7" /><Relationship Type="http://schemas.openxmlformats.org/officeDocument/2006/relationships/slide" Target="/ppt/slides/slide4.xml" Id="R124910b6904b49de" /><Relationship Type="http://schemas.openxmlformats.org/officeDocument/2006/relationships/slide" Target="/ppt/slides/slide5.xml" Id="Rc99cbf3a601944a3" /><Relationship Type="http://schemas.openxmlformats.org/officeDocument/2006/relationships/slide" Target="/ppt/slides/slide6.xml" Id="Rab8c7f161433491b" /><Relationship Type="http://schemas.openxmlformats.org/officeDocument/2006/relationships/slide" Target="/ppt/slides/slide7.xml" Id="Rd9a30178564a49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80085650e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f69c449c04338" /><Relationship Type="http://schemas.openxmlformats.org/officeDocument/2006/relationships/theme" Target="/ppt/slideMasters/theme/theme1.xml" Id="R1494fd1d08b3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f69c449c043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4960852d147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626c919f5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906ed93c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3c831513d4f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27c755b8a4e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a8942854d4b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0497a1ac042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22 842 090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366 768 893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373 694 286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