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4dd27e326c4b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c823e80b964717"/>
  </p:sldMasterIdLst>
  <p:sldIdLst>
    <p:sldId xmlns:r="http://schemas.openxmlformats.org/officeDocument/2006/relationships" id="256" r:id="R2c73c047806442af"/>
    <p:sldId xmlns:r="http://schemas.openxmlformats.org/officeDocument/2006/relationships" id="257" r:id="Rc0d916fa245d4e45"/>
    <p:sldId xmlns:r="http://schemas.openxmlformats.org/officeDocument/2006/relationships" id="258" r:id="R7c8ad28ce4b14903"/>
    <p:sldId xmlns:r="http://schemas.openxmlformats.org/officeDocument/2006/relationships" id="259" r:id="Rbe77cec6ea3147a7"/>
    <p:sldId xmlns:r="http://schemas.openxmlformats.org/officeDocument/2006/relationships" id="260" r:id="Rb180eb9f7b1a496e"/>
    <p:sldId xmlns:r="http://schemas.openxmlformats.org/officeDocument/2006/relationships" id="261" r:id="R7846139344a040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823e80b964717" /><Relationship Type="http://schemas.openxmlformats.org/officeDocument/2006/relationships/slide" Target="/ppt/slides/slide1.xml" Id="R2c73c047806442af" /><Relationship Type="http://schemas.openxmlformats.org/officeDocument/2006/relationships/slide" Target="/ppt/slides/slide2.xml" Id="Rc0d916fa245d4e45" /><Relationship Type="http://schemas.openxmlformats.org/officeDocument/2006/relationships/slide" Target="/ppt/slides/slide3.xml" Id="R7c8ad28ce4b14903" /><Relationship Type="http://schemas.openxmlformats.org/officeDocument/2006/relationships/slide" Target="/ppt/slides/slide4.xml" Id="Rbe77cec6ea3147a7" /><Relationship Type="http://schemas.openxmlformats.org/officeDocument/2006/relationships/slide" Target="/ppt/slides/slide5.xml" Id="Rb180eb9f7b1a496e" /><Relationship Type="http://schemas.openxmlformats.org/officeDocument/2006/relationships/slide" Target="/ppt/slides/slide6.xml" Id="R7846139344a040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713a8178f40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45d4a00e6488f" /><Relationship Type="http://schemas.openxmlformats.org/officeDocument/2006/relationships/theme" Target="/ppt/slideMasters/theme/theme1.xml" Id="Rb51e88daf87a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045d4a00e648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6e3298e5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68cf1953a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ca819f4314b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207e4830f4d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a4e03ca0e45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bc22cfbf14b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LUNNER ALMENNING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LUNNER ALMENNING ble etablert [år] og holder til i Harestua.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35 035 962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6 220 092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11 622 136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178 265 864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188 408 642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Vannebos veg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2743 Harestua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61323000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912 427 730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LUNNER ALMENNING</a:t>
            </a:r>
          </a:p>
        </p:txBody>
      </p:sp>
    </p:spTree>
  </p:cSld>
  <p:clrMapOvr>
    <a:masterClrMapping xmlns:a="http://schemas.openxmlformats.org/drawingml/2006/main"/>
  </p:clrMapOvr>
</p:sld>
</file>