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157ce408564f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dee8285b8d4eff"/>
  </p:sldMasterIdLst>
  <p:sldIdLst>
    <p:sldId xmlns:r="http://schemas.openxmlformats.org/officeDocument/2006/relationships" id="256" r:id="R7f9a23ef62584ef9"/>
    <p:sldId xmlns:r="http://schemas.openxmlformats.org/officeDocument/2006/relationships" id="257" r:id="R8e47f3b938bc4ada"/>
    <p:sldId xmlns:r="http://schemas.openxmlformats.org/officeDocument/2006/relationships" id="258" r:id="R54256a08bb834ffa"/>
    <p:sldId xmlns:r="http://schemas.openxmlformats.org/officeDocument/2006/relationships" id="259" r:id="R862e83f2361b4a90"/>
    <p:sldId xmlns:r="http://schemas.openxmlformats.org/officeDocument/2006/relationships" id="260" r:id="R18accf1b82514df0"/>
    <p:sldId xmlns:r="http://schemas.openxmlformats.org/officeDocument/2006/relationships" id="261" r:id="R858e818a66dd4c95"/>
    <p:sldId xmlns:r="http://schemas.openxmlformats.org/officeDocument/2006/relationships" id="262" r:id="Rff6cb557bdd144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dee8285b8d4eff" /><Relationship Type="http://schemas.openxmlformats.org/officeDocument/2006/relationships/slide" Target="/ppt/slides/slide1.xml" Id="R7f9a23ef62584ef9" /><Relationship Type="http://schemas.openxmlformats.org/officeDocument/2006/relationships/slide" Target="/ppt/slides/slide2.xml" Id="R8e47f3b938bc4ada" /><Relationship Type="http://schemas.openxmlformats.org/officeDocument/2006/relationships/slide" Target="/ppt/slides/slide3.xml" Id="R54256a08bb834ffa" /><Relationship Type="http://schemas.openxmlformats.org/officeDocument/2006/relationships/slide" Target="/ppt/slides/slide4.xml" Id="R862e83f2361b4a90" /><Relationship Type="http://schemas.openxmlformats.org/officeDocument/2006/relationships/slide" Target="/ppt/slides/slide5.xml" Id="R18accf1b82514df0" /><Relationship Type="http://schemas.openxmlformats.org/officeDocument/2006/relationships/slide" Target="/ppt/slides/slide6.xml" Id="R858e818a66dd4c95" /><Relationship Type="http://schemas.openxmlformats.org/officeDocument/2006/relationships/slide" Target="/ppt/slides/slide7.xml" Id="Rff6cb557bdd144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3d0ef9d11e46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109c7dc0564aa4" /><Relationship Type="http://schemas.openxmlformats.org/officeDocument/2006/relationships/theme" Target="/ppt/slideMasters/theme/theme1.xml" Id="R3d3e3934393546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109c7dc0564a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7c2a6ab6146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1b5aa235942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c06db528943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5d1aaa9624e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95663eb9247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dd915946b847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5cb2f095e641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STRANDVEIEN 20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20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20 INVEST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20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20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20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−2 218 481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−2 204 815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3 299 585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3 299 585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20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SKIPS AS TUDOR  –  77,8 %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SKIPSREDER TOM WILHELMSENS STIFTELSE  –  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ODYSSY AS  –  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ARCATUM AS  –  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SJUR LARS GALTUNG  –  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DUE  –  0,7 %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20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912 433 315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STRANDVEIEN 20 INVEST AS</a:t>
            </a:r>
          </a:p>
        </p:txBody>
      </p:sp>
    </p:spTree>
  </p:cSld>
  <p:clrMapOvr>
    <a:masterClrMapping xmlns:a="http://schemas.openxmlformats.org/drawingml/2006/main"/>
  </p:clrMapOvr>
</p:sld>
</file>