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199a608f7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8eab1a37c4d2c"/>
  </p:sldMasterIdLst>
  <p:sldIdLst>
    <p:sldId xmlns:r="http://schemas.openxmlformats.org/officeDocument/2006/relationships" id="256" r:id="Rdb5722c7b7e14972"/>
    <p:sldId xmlns:r="http://schemas.openxmlformats.org/officeDocument/2006/relationships" id="257" r:id="R419d64098f5f4564"/>
    <p:sldId xmlns:r="http://schemas.openxmlformats.org/officeDocument/2006/relationships" id="258" r:id="R8f4a47f32b3b4b04"/>
    <p:sldId xmlns:r="http://schemas.openxmlformats.org/officeDocument/2006/relationships" id="259" r:id="Rbe6f8b663d8a44f6"/>
    <p:sldId xmlns:r="http://schemas.openxmlformats.org/officeDocument/2006/relationships" id="260" r:id="Ra6a8f791302a4c4a"/>
    <p:sldId xmlns:r="http://schemas.openxmlformats.org/officeDocument/2006/relationships" id="261" r:id="Rcd7a0a9fafbc414f"/>
    <p:sldId xmlns:r="http://schemas.openxmlformats.org/officeDocument/2006/relationships" id="262" r:id="R08df04822ee446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8eab1a37c4d2c" /><Relationship Type="http://schemas.openxmlformats.org/officeDocument/2006/relationships/slide" Target="/ppt/slides/slide1.xml" Id="Rdb5722c7b7e14972" /><Relationship Type="http://schemas.openxmlformats.org/officeDocument/2006/relationships/slide" Target="/ppt/slides/slide2.xml" Id="R419d64098f5f4564" /><Relationship Type="http://schemas.openxmlformats.org/officeDocument/2006/relationships/slide" Target="/ppt/slides/slide3.xml" Id="R8f4a47f32b3b4b04" /><Relationship Type="http://schemas.openxmlformats.org/officeDocument/2006/relationships/slide" Target="/ppt/slides/slide4.xml" Id="Rbe6f8b663d8a44f6" /><Relationship Type="http://schemas.openxmlformats.org/officeDocument/2006/relationships/slide" Target="/ppt/slides/slide5.xml" Id="Ra6a8f791302a4c4a" /><Relationship Type="http://schemas.openxmlformats.org/officeDocument/2006/relationships/slide" Target="/ppt/slides/slide6.xml" Id="Rcd7a0a9fafbc414f" /><Relationship Type="http://schemas.openxmlformats.org/officeDocument/2006/relationships/slide" Target="/ppt/slides/slide7.xml" Id="R08df04822ee446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3424310ab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8be8698c443ed" /><Relationship Type="http://schemas.openxmlformats.org/officeDocument/2006/relationships/theme" Target="/ppt/slideMasters/theme/theme1.xml" Id="R20145f3af719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8be8698c4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cafd1d02b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ab9cfa270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66e6e65eb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0b1bafd9e4a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e76a6074a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264eafe8d4e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5c16fbf91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FRANSLYKKJA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FRANSLYKKJA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1 291 955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SALVESEN &amp; THAMS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FRANSLYKKJA AS</a:t>
            </a:r>
          </a:p>
        </p:txBody>
      </p:sp>
    </p:spTree>
  </p:cSld>
  <p:clrMapOvr>
    <a:masterClrMapping xmlns:a="http://schemas.openxmlformats.org/drawingml/2006/main"/>
  </p:clrMapOvr>
</p:sld>
</file>