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94cb117fc644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9d1b91fd8e46dd"/>
  </p:sldMasterIdLst>
  <p:sldIdLst>
    <p:sldId xmlns:r="http://schemas.openxmlformats.org/officeDocument/2006/relationships" id="256" r:id="Ra63fd56928ee41ce"/>
    <p:sldId xmlns:r="http://schemas.openxmlformats.org/officeDocument/2006/relationships" id="257" r:id="R5154885df546454a"/>
    <p:sldId xmlns:r="http://schemas.openxmlformats.org/officeDocument/2006/relationships" id="258" r:id="Rea14af6a964c4f0a"/>
    <p:sldId xmlns:r="http://schemas.openxmlformats.org/officeDocument/2006/relationships" id="259" r:id="Reda49cdbdd964d42"/>
    <p:sldId xmlns:r="http://schemas.openxmlformats.org/officeDocument/2006/relationships" id="260" r:id="Rb51ab37dcd354b7b"/>
    <p:sldId xmlns:r="http://schemas.openxmlformats.org/officeDocument/2006/relationships" id="261" r:id="R6fd0eec1b3cc43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d1b91fd8e46dd" /><Relationship Type="http://schemas.openxmlformats.org/officeDocument/2006/relationships/slide" Target="/ppt/slides/slide1.xml" Id="Ra63fd56928ee41ce" /><Relationship Type="http://schemas.openxmlformats.org/officeDocument/2006/relationships/slide" Target="/ppt/slides/slide2.xml" Id="R5154885df546454a" /><Relationship Type="http://schemas.openxmlformats.org/officeDocument/2006/relationships/slide" Target="/ppt/slides/slide3.xml" Id="Rea14af6a964c4f0a" /><Relationship Type="http://schemas.openxmlformats.org/officeDocument/2006/relationships/slide" Target="/ppt/slides/slide4.xml" Id="Reda49cdbdd964d42" /><Relationship Type="http://schemas.openxmlformats.org/officeDocument/2006/relationships/slide" Target="/ppt/slides/slide5.xml" Id="Rb51ab37dcd354b7b" /><Relationship Type="http://schemas.openxmlformats.org/officeDocument/2006/relationships/slide" Target="/ppt/slides/slide6.xml" Id="R6fd0eec1b3cc43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0d05aa5aa4c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d4c2115e3411a" /><Relationship Type="http://schemas.openxmlformats.org/officeDocument/2006/relationships/theme" Target="/ppt/slideMasters/theme/theme1.xml" Id="R8b903c21562a44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9d4c2115e341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e6c3100f347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691c1a91947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15a9c2a9846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b6643f95f49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3dafd605240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5ec94dec649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SUMMARUM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haakon@korshavn.no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