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770654048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fcde8bea043c0"/>
  </p:sldMasterIdLst>
  <p:sldIdLst>
    <p:sldId xmlns:r="http://schemas.openxmlformats.org/officeDocument/2006/relationships" id="256" r:id="Recc2875b59404397"/>
    <p:sldId xmlns:r="http://schemas.openxmlformats.org/officeDocument/2006/relationships" id="257" r:id="R6236ef95be354739"/>
    <p:sldId xmlns:r="http://schemas.openxmlformats.org/officeDocument/2006/relationships" id="258" r:id="R7d5bd4da74b641b1"/>
    <p:sldId xmlns:r="http://schemas.openxmlformats.org/officeDocument/2006/relationships" id="259" r:id="R978f9dc09a3443a4"/>
    <p:sldId xmlns:r="http://schemas.openxmlformats.org/officeDocument/2006/relationships" id="260" r:id="R436d3420ca034255"/>
    <p:sldId xmlns:r="http://schemas.openxmlformats.org/officeDocument/2006/relationships" id="261" r:id="R96874538991146a5"/>
    <p:sldId xmlns:r="http://schemas.openxmlformats.org/officeDocument/2006/relationships" id="262" r:id="R5295dd45065c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fcde8bea043c0" /><Relationship Type="http://schemas.openxmlformats.org/officeDocument/2006/relationships/slide" Target="/ppt/slides/slide1.xml" Id="Recc2875b59404397" /><Relationship Type="http://schemas.openxmlformats.org/officeDocument/2006/relationships/slide" Target="/ppt/slides/slide2.xml" Id="R6236ef95be354739" /><Relationship Type="http://schemas.openxmlformats.org/officeDocument/2006/relationships/slide" Target="/ppt/slides/slide3.xml" Id="R7d5bd4da74b641b1" /><Relationship Type="http://schemas.openxmlformats.org/officeDocument/2006/relationships/slide" Target="/ppt/slides/slide4.xml" Id="R978f9dc09a3443a4" /><Relationship Type="http://schemas.openxmlformats.org/officeDocument/2006/relationships/slide" Target="/ppt/slides/slide5.xml" Id="R436d3420ca034255" /><Relationship Type="http://schemas.openxmlformats.org/officeDocument/2006/relationships/slide" Target="/ppt/slides/slide6.xml" Id="R96874538991146a5" /><Relationship Type="http://schemas.openxmlformats.org/officeDocument/2006/relationships/slide" Target="/ppt/slides/slide7.xml" Id="R5295dd45065c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e94be9756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95d50b63242f6" /><Relationship Type="http://schemas.openxmlformats.org/officeDocument/2006/relationships/theme" Target="/ppt/slideMasters/theme/theme1.xml" Id="R6cc2b8620023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95d50b632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9959f6829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f2962316a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36f5dc81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58256020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85668d2c248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1448e9779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6acee70ac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