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42ba10b7a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afaf90c124833"/>
  </p:sldMasterIdLst>
  <p:sldIdLst>
    <p:sldId xmlns:r="http://schemas.openxmlformats.org/officeDocument/2006/relationships" id="256" r:id="Rf893194888224e41"/>
    <p:sldId xmlns:r="http://schemas.openxmlformats.org/officeDocument/2006/relationships" id="257" r:id="R627144bcf3414293"/>
    <p:sldId xmlns:r="http://schemas.openxmlformats.org/officeDocument/2006/relationships" id="258" r:id="R57d5b005e581429c"/>
    <p:sldId xmlns:r="http://schemas.openxmlformats.org/officeDocument/2006/relationships" id="259" r:id="R4058847cc5c64b97"/>
    <p:sldId xmlns:r="http://schemas.openxmlformats.org/officeDocument/2006/relationships" id="260" r:id="R31c6cec95bf8440e"/>
    <p:sldId xmlns:r="http://schemas.openxmlformats.org/officeDocument/2006/relationships" id="261" r:id="Racc6d62497b4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afaf90c124833" /><Relationship Type="http://schemas.openxmlformats.org/officeDocument/2006/relationships/slide" Target="/ppt/slides/slide1.xml" Id="Rf893194888224e41" /><Relationship Type="http://schemas.openxmlformats.org/officeDocument/2006/relationships/slide" Target="/ppt/slides/slide2.xml" Id="R627144bcf3414293" /><Relationship Type="http://schemas.openxmlformats.org/officeDocument/2006/relationships/slide" Target="/ppt/slides/slide3.xml" Id="R57d5b005e581429c" /><Relationship Type="http://schemas.openxmlformats.org/officeDocument/2006/relationships/slide" Target="/ppt/slides/slide4.xml" Id="R4058847cc5c64b97" /><Relationship Type="http://schemas.openxmlformats.org/officeDocument/2006/relationships/slide" Target="/ppt/slides/slide5.xml" Id="R31c6cec95bf8440e" /><Relationship Type="http://schemas.openxmlformats.org/officeDocument/2006/relationships/slide" Target="/ppt/slides/slide6.xml" Id="Racc6d62497b4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2ab3b9a75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69f51f754715" /><Relationship Type="http://schemas.openxmlformats.org/officeDocument/2006/relationships/theme" Target="/ppt/slideMasters/theme/theme1.xml" Id="Rd512e6791245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869f51f75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7f2be475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bd824ef0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6e9770c0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1804ae7d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b982adcc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c4375b21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