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5acb7674a4c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56969ac7d412a"/>
  </p:sldMasterIdLst>
  <p:sldIdLst>
    <p:sldId xmlns:r="http://schemas.openxmlformats.org/officeDocument/2006/relationships" id="256" r:id="R9e4eaeb0d4c24d1a"/>
    <p:sldId xmlns:r="http://schemas.openxmlformats.org/officeDocument/2006/relationships" id="257" r:id="R6bf368dec26a4d38"/>
    <p:sldId xmlns:r="http://schemas.openxmlformats.org/officeDocument/2006/relationships" id="258" r:id="R267b633bd9074395"/>
    <p:sldId xmlns:r="http://schemas.openxmlformats.org/officeDocument/2006/relationships" id="259" r:id="R2f8d47dc3ec44a4b"/>
    <p:sldId xmlns:r="http://schemas.openxmlformats.org/officeDocument/2006/relationships" id="260" r:id="R28243dc270a54cfb"/>
    <p:sldId xmlns:r="http://schemas.openxmlformats.org/officeDocument/2006/relationships" id="261" r:id="Rc02e2c1fb5ed436d"/>
    <p:sldId xmlns:r="http://schemas.openxmlformats.org/officeDocument/2006/relationships" id="262" r:id="R6d16b0ce33b842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56969ac7d412a" /><Relationship Type="http://schemas.openxmlformats.org/officeDocument/2006/relationships/slide" Target="/ppt/slides/slide1.xml" Id="R9e4eaeb0d4c24d1a" /><Relationship Type="http://schemas.openxmlformats.org/officeDocument/2006/relationships/slide" Target="/ppt/slides/slide2.xml" Id="R6bf368dec26a4d38" /><Relationship Type="http://schemas.openxmlformats.org/officeDocument/2006/relationships/slide" Target="/ppt/slides/slide3.xml" Id="R267b633bd9074395" /><Relationship Type="http://schemas.openxmlformats.org/officeDocument/2006/relationships/slide" Target="/ppt/slides/slide4.xml" Id="R2f8d47dc3ec44a4b" /><Relationship Type="http://schemas.openxmlformats.org/officeDocument/2006/relationships/slide" Target="/ppt/slides/slide5.xml" Id="R28243dc270a54cfb" /><Relationship Type="http://schemas.openxmlformats.org/officeDocument/2006/relationships/slide" Target="/ppt/slides/slide6.xml" Id="Rc02e2c1fb5ed436d" /><Relationship Type="http://schemas.openxmlformats.org/officeDocument/2006/relationships/slide" Target="/ppt/slides/slide7.xml" Id="R6d16b0ce33b842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63f326f6844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51ea5d6ac4d84" /><Relationship Type="http://schemas.openxmlformats.org/officeDocument/2006/relationships/theme" Target="/ppt/slideMasters/theme/theme1.xml" Id="Rdb499acfe3a5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51ea5d6ac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765b4d3e942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7bf6a87e2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d1ad9eee0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0de1aff044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378264e88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1a988f6f741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7f2e1148c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BALTZEBERG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BALTZEBERG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2 959 543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945 150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HELLE BALTZERSEN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47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helle@baltzeberg.no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