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0ab6fff1b14d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c65554994847d3"/>
  </p:sldMasterIdLst>
  <p:sldIdLst>
    <p:sldId xmlns:r="http://schemas.openxmlformats.org/officeDocument/2006/relationships" id="256" r:id="Re9787b5c4d774c53"/>
    <p:sldId xmlns:r="http://schemas.openxmlformats.org/officeDocument/2006/relationships" id="257" r:id="Rf6bbee68a7074576"/>
    <p:sldId xmlns:r="http://schemas.openxmlformats.org/officeDocument/2006/relationships" id="258" r:id="Rd66ceee233664fe3"/>
    <p:sldId xmlns:r="http://schemas.openxmlformats.org/officeDocument/2006/relationships" id="259" r:id="R5ed3fbbb8fac4616"/>
    <p:sldId xmlns:r="http://schemas.openxmlformats.org/officeDocument/2006/relationships" id="260" r:id="Rc727107df02d4650"/>
    <p:sldId xmlns:r="http://schemas.openxmlformats.org/officeDocument/2006/relationships" id="261" r:id="R26be3366565442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65554994847d3" /><Relationship Type="http://schemas.openxmlformats.org/officeDocument/2006/relationships/slide" Target="/ppt/slides/slide1.xml" Id="Re9787b5c4d774c53" /><Relationship Type="http://schemas.openxmlformats.org/officeDocument/2006/relationships/slide" Target="/ppt/slides/slide2.xml" Id="Rf6bbee68a7074576" /><Relationship Type="http://schemas.openxmlformats.org/officeDocument/2006/relationships/slide" Target="/ppt/slides/slide3.xml" Id="Rd66ceee233664fe3" /><Relationship Type="http://schemas.openxmlformats.org/officeDocument/2006/relationships/slide" Target="/ppt/slides/slide4.xml" Id="R5ed3fbbb8fac4616" /><Relationship Type="http://schemas.openxmlformats.org/officeDocument/2006/relationships/slide" Target="/ppt/slides/slide5.xml" Id="Rc727107df02d4650" /><Relationship Type="http://schemas.openxmlformats.org/officeDocument/2006/relationships/slide" Target="/ppt/slides/slide6.xml" Id="R26be3366565442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aeb8fa7a9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5c9d04bc64da9" /><Relationship Type="http://schemas.openxmlformats.org/officeDocument/2006/relationships/theme" Target="/ppt/slideMasters/theme/theme1.xml" Id="R27da298efced40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5c9d04bc64d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98804907e4c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5020801c542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d03d5bd9b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e0a6cb6aa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7d755d7764e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55bd758da4e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DUBLAND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Dublandsvegen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