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ec277cd5c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dfae467ec45a9"/>
  </p:sldMasterIdLst>
  <p:sldIdLst>
    <p:sldId xmlns:r="http://schemas.openxmlformats.org/officeDocument/2006/relationships" id="256" r:id="R2fd9cf83b4964859"/>
    <p:sldId xmlns:r="http://schemas.openxmlformats.org/officeDocument/2006/relationships" id="257" r:id="R322a089180c64bfa"/>
    <p:sldId xmlns:r="http://schemas.openxmlformats.org/officeDocument/2006/relationships" id="258" r:id="R0310e223cb92473a"/>
    <p:sldId xmlns:r="http://schemas.openxmlformats.org/officeDocument/2006/relationships" id="259" r:id="R881d76c1494f46eb"/>
    <p:sldId xmlns:r="http://schemas.openxmlformats.org/officeDocument/2006/relationships" id="260" r:id="R41d565839dbf420d"/>
    <p:sldId xmlns:r="http://schemas.openxmlformats.org/officeDocument/2006/relationships" id="261" r:id="Re78736ca0b484e2e"/>
    <p:sldId xmlns:r="http://schemas.openxmlformats.org/officeDocument/2006/relationships" id="262" r:id="Raa0a0e307a95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dfae467ec45a9" /><Relationship Type="http://schemas.openxmlformats.org/officeDocument/2006/relationships/slide" Target="/ppt/slides/slide1.xml" Id="R2fd9cf83b4964859" /><Relationship Type="http://schemas.openxmlformats.org/officeDocument/2006/relationships/slide" Target="/ppt/slides/slide2.xml" Id="R322a089180c64bfa" /><Relationship Type="http://schemas.openxmlformats.org/officeDocument/2006/relationships/slide" Target="/ppt/slides/slide3.xml" Id="R0310e223cb92473a" /><Relationship Type="http://schemas.openxmlformats.org/officeDocument/2006/relationships/slide" Target="/ppt/slides/slide4.xml" Id="R881d76c1494f46eb" /><Relationship Type="http://schemas.openxmlformats.org/officeDocument/2006/relationships/slide" Target="/ppt/slides/slide5.xml" Id="R41d565839dbf420d" /><Relationship Type="http://schemas.openxmlformats.org/officeDocument/2006/relationships/slide" Target="/ppt/slides/slide6.xml" Id="Re78736ca0b484e2e" /><Relationship Type="http://schemas.openxmlformats.org/officeDocument/2006/relationships/slide" Target="/ppt/slides/slide7.xml" Id="Raa0a0e307a95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159b90329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bb56f1004762" /><Relationship Type="http://schemas.openxmlformats.org/officeDocument/2006/relationships/theme" Target="/ppt/slideMasters/theme/theme1.xml" Id="Rf80c60e4da6a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ebb56f100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282db3237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e026da5be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d2360ac32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ae94c7f8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758931d60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8d4855e7b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8375a8bee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DUBLAND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DUBLAND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