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19ccf7004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3399d465845fd"/>
  </p:sldMasterIdLst>
  <p:sldIdLst>
    <p:sldId xmlns:r="http://schemas.openxmlformats.org/officeDocument/2006/relationships" id="256" r:id="R73d6151465e8437f"/>
    <p:sldId xmlns:r="http://schemas.openxmlformats.org/officeDocument/2006/relationships" id="257" r:id="Rf869ba98191d4467"/>
    <p:sldId xmlns:r="http://schemas.openxmlformats.org/officeDocument/2006/relationships" id="258" r:id="Rb79fef0f72e9410b"/>
    <p:sldId xmlns:r="http://schemas.openxmlformats.org/officeDocument/2006/relationships" id="259" r:id="R773b429e4551460a"/>
    <p:sldId xmlns:r="http://schemas.openxmlformats.org/officeDocument/2006/relationships" id="260" r:id="R966206111c064461"/>
    <p:sldId xmlns:r="http://schemas.openxmlformats.org/officeDocument/2006/relationships" id="261" r:id="R226f3f9abf8a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3399d465845fd" /><Relationship Type="http://schemas.openxmlformats.org/officeDocument/2006/relationships/slide" Target="/ppt/slides/slide1.xml" Id="R73d6151465e8437f" /><Relationship Type="http://schemas.openxmlformats.org/officeDocument/2006/relationships/slide" Target="/ppt/slides/slide2.xml" Id="Rf869ba98191d4467" /><Relationship Type="http://schemas.openxmlformats.org/officeDocument/2006/relationships/slide" Target="/ppt/slides/slide3.xml" Id="Rb79fef0f72e9410b" /><Relationship Type="http://schemas.openxmlformats.org/officeDocument/2006/relationships/slide" Target="/ppt/slides/slide4.xml" Id="R773b429e4551460a" /><Relationship Type="http://schemas.openxmlformats.org/officeDocument/2006/relationships/slide" Target="/ppt/slides/slide5.xml" Id="R966206111c064461" /><Relationship Type="http://schemas.openxmlformats.org/officeDocument/2006/relationships/slide" Target="/ppt/slides/slide6.xml" Id="R226f3f9abf8a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155025197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b27eaa1064e89" /><Relationship Type="http://schemas.openxmlformats.org/officeDocument/2006/relationships/theme" Target="/ppt/slideMasters/theme/theme1.xml" Id="Rf4575fbb2802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b27eaa1064e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a148dd916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bffe8f8d04c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84534cfdd47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e18f1502d44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71c0e0b96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3856384464a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ALEXANDER ELVHEIM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Sør-Trettenvegen 381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2635 Tretten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ALEXANDER ELVHEIM AS</a:t>
            </a:r>
          </a:p>
        </p:txBody>
      </p:sp>
    </p:spTree>
  </p:cSld>
  <p:clrMapOvr>
    <a:masterClrMapping xmlns:a="http://schemas.openxmlformats.org/drawingml/2006/main"/>
  </p:clrMapOvr>
</p:sld>
</file>