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827f45879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2293de2614e56"/>
  </p:sldMasterIdLst>
  <p:sldIdLst>
    <p:sldId xmlns:r="http://schemas.openxmlformats.org/officeDocument/2006/relationships" id="256" r:id="R5e37ade15ea44c07"/>
    <p:sldId xmlns:r="http://schemas.openxmlformats.org/officeDocument/2006/relationships" id="257" r:id="R27f2c92682ac4b1f"/>
    <p:sldId xmlns:r="http://schemas.openxmlformats.org/officeDocument/2006/relationships" id="258" r:id="R7fde645dd72d4c48"/>
    <p:sldId xmlns:r="http://schemas.openxmlformats.org/officeDocument/2006/relationships" id="259" r:id="Rc4e7260258154da4"/>
    <p:sldId xmlns:r="http://schemas.openxmlformats.org/officeDocument/2006/relationships" id="260" r:id="R721a166524f1487a"/>
    <p:sldId xmlns:r="http://schemas.openxmlformats.org/officeDocument/2006/relationships" id="261" r:id="R529f8cc2417a495d"/>
    <p:sldId xmlns:r="http://schemas.openxmlformats.org/officeDocument/2006/relationships" id="262" r:id="R5d8470a8e23f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2293de2614e56" /><Relationship Type="http://schemas.openxmlformats.org/officeDocument/2006/relationships/slide" Target="/ppt/slides/slide1.xml" Id="R5e37ade15ea44c07" /><Relationship Type="http://schemas.openxmlformats.org/officeDocument/2006/relationships/slide" Target="/ppt/slides/slide2.xml" Id="R27f2c92682ac4b1f" /><Relationship Type="http://schemas.openxmlformats.org/officeDocument/2006/relationships/slide" Target="/ppt/slides/slide3.xml" Id="R7fde645dd72d4c48" /><Relationship Type="http://schemas.openxmlformats.org/officeDocument/2006/relationships/slide" Target="/ppt/slides/slide4.xml" Id="Rc4e7260258154da4" /><Relationship Type="http://schemas.openxmlformats.org/officeDocument/2006/relationships/slide" Target="/ppt/slides/slide5.xml" Id="R721a166524f1487a" /><Relationship Type="http://schemas.openxmlformats.org/officeDocument/2006/relationships/slide" Target="/ppt/slides/slide6.xml" Id="R529f8cc2417a495d" /><Relationship Type="http://schemas.openxmlformats.org/officeDocument/2006/relationships/slide" Target="/ppt/slides/slide7.xml" Id="R5d8470a8e23f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8b601d601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b80f86eb8477c" /><Relationship Type="http://schemas.openxmlformats.org/officeDocument/2006/relationships/theme" Target="/ppt/slideMasters/theme/theme1.xml" Id="R41cba4d9a0b8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b80f86eb8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9133615f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233357e7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480ec171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f08c9f07b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faf2c2395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a191c280e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96e95ab18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ALEXANDER ELVHEIM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ELVHEIM AS ble etablert [år] og holder til i Tretten.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5 011 657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ELVHEIM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Sør-Trettenvegen 381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2635 Tretten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