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4096c741ee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cbae157614dd8"/>
  </p:sldMasterIdLst>
  <p:sldIdLst>
    <p:sldId xmlns:r="http://schemas.openxmlformats.org/officeDocument/2006/relationships" id="256" r:id="R169513a9356640f2"/>
    <p:sldId xmlns:r="http://schemas.openxmlformats.org/officeDocument/2006/relationships" id="257" r:id="R499de47b1ef24bbb"/>
    <p:sldId xmlns:r="http://schemas.openxmlformats.org/officeDocument/2006/relationships" id="258" r:id="R6b756c551ce4424e"/>
    <p:sldId xmlns:r="http://schemas.openxmlformats.org/officeDocument/2006/relationships" id="259" r:id="Rd96be511767741ec"/>
    <p:sldId xmlns:r="http://schemas.openxmlformats.org/officeDocument/2006/relationships" id="260" r:id="R5aaa631537bb4ca1"/>
    <p:sldId xmlns:r="http://schemas.openxmlformats.org/officeDocument/2006/relationships" id="261" r:id="Rf1d7368d33604f1d"/>
    <p:sldId xmlns:r="http://schemas.openxmlformats.org/officeDocument/2006/relationships" id="262" r:id="Rdc58c890a5b4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cbae157614dd8" /><Relationship Type="http://schemas.openxmlformats.org/officeDocument/2006/relationships/slide" Target="/ppt/slides/slide1.xml" Id="R169513a9356640f2" /><Relationship Type="http://schemas.openxmlformats.org/officeDocument/2006/relationships/slide" Target="/ppt/slides/slide2.xml" Id="R499de47b1ef24bbb" /><Relationship Type="http://schemas.openxmlformats.org/officeDocument/2006/relationships/slide" Target="/ppt/slides/slide3.xml" Id="R6b756c551ce4424e" /><Relationship Type="http://schemas.openxmlformats.org/officeDocument/2006/relationships/slide" Target="/ppt/slides/slide4.xml" Id="Rd96be511767741ec" /><Relationship Type="http://schemas.openxmlformats.org/officeDocument/2006/relationships/slide" Target="/ppt/slides/slide5.xml" Id="R5aaa631537bb4ca1" /><Relationship Type="http://schemas.openxmlformats.org/officeDocument/2006/relationships/slide" Target="/ppt/slides/slide6.xml" Id="Rf1d7368d33604f1d" /><Relationship Type="http://schemas.openxmlformats.org/officeDocument/2006/relationships/slide" Target="/ppt/slides/slide7.xml" Id="Rdc58c890a5b4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9d6fe73cb47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08d98ea12455b" /><Relationship Type="http://schemas.openxmlformats.org/officeDocument/2006/relationships/theme" Target="/ppt/slideMasters/theme/theme1.xml" Id="Ra4864327fb8c46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08d98ea1245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aac0e977a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b8fc0b4a34b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7e6162284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ef0f9db98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447a0d5a84c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2159ec64a49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653c2b9a541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