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7d2144f1ae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41517596a2404f"/>
  </p:sldMasterIdLst>
  <p:sldIdLst>
    <p:sldId xmlns:r="http://schemas.openxmlformats.org/officeDocument/2006/relationships" id="256" r:id="R8146a24c4510441c"/>
    <p:sldId xmlns:r="http://schemas.openxmlformats.org/officeDocument/2006/relationships" id="257" r:id="R869e4557cc734bb9"/>
    <p:sldId xmlns:r="http://schemas.openxmlformats.org/officeDocument/2006/relationships" id="258" r:id="Rbb1f2b47f20b4dc1"/>
    <p:sldId xmlns:r="http://schemas.openxmlformats.org/officeDocument/2006/relationships" id="259" r:id="Rce965d71e7944cbb"/>
    <p:sldId xmlns:r="http://schemas.openxmlformats.org/officeDocument/2006/relationships" id="260" r:id="R6a7730790aad418c"/>
    <p:sldId xmlns:r="http://schemas.openxmlformats.org/officeDocument/2006/relationships" id="261" r:id="Rcf006fe44c6049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1517596a2404f" /><Relationship Type="http://schemas.openxmlformats.org/officeDocument/2006/relationships/slide" Target="/ppt/slides/slide1.xml" Id="R8146a24c4510441c" /><Relationship Type="http://schemas.openxmlformats.org/officeDocument/2006/relationships/slide" Target="/ppt/slides/slide2.xml" Id="R869e4557cc734bb9" /><Relationship Type="http://schemas.openxmlformats.org/officeDocument/2006/relationships/slide" Target="/ppt/slides/slide3.xml" Id="Rbb1f2b47f20b4dc1" /><Relationship Type="http://schemas.openxmlformats.org/officeDocument/2006/relationships/slide" Target="/ppt/slides/slide4.xml" Id="Rce965d71e7944cbb" /><Relationship Type="http://schemas.openxmlformats.org/officeDocument/2006/relationships/slide" Target="/ppt/slides/slide5.xml" Id="R6a7730790aad418c" /><Relationship Type="http://schemas.openxmlformats.org/officeDocument/2006/relationships/slide" Target="/ppt/slides/slide6.xml" Id="Rcf006fe44c6049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ed261eaab46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690236e1542a8" /><Relationship Type="http://schemas.openxmlformats.org/officeDocument/2006/relationships/theme" Target="/ppt/slideMasters/theme/theme1.xml" Id="R623b4c0aa022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1690236e15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5d6f872214f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90f3cabaf41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1eb950f1b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a99ca43a042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b115d339340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c5eedfcfb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BONITET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Fantoftvegen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912 447 308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