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f96a7cf05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86324185549e9"/>
  </p:sldMasterIdLst>
  <p:sldIdLst>
    <p:sldId xmlns:r="http://schemas.openxmlformats.org/officeDocument/2006/relationships" id="256" r:id="R82773f16eec144d4"/>
    <p:sldId xmlns:r="http://schemas.openxmlformats.org/officeDocument/2006/relationships" id="257" r:id="Rb08df43d80fd4523"/>
    <p:sldId xmlns:r="http://schemas.openxmlformats.org/officeDocument/2006/relationships" id="258" r:id="R14b45291adc444d5"/>
    <p:sldId xmlns:r="http://schemas.openxmlformats.org/officeDocument/2006/relationships" id="259" r:id="Re284cf4f66524964"/>
    <p:sldId xmlns:r="http://schemas.openxmlformats.org/officeDocument/2006/relationships" id="260" r:id="R07a928868a1a479f"/>
    <p:sldId xmlns:r="http://schemas.openxmlformats.org/officeDocument/2006/relationships" id="261" r:id="Rb5ba061c1fe7419d"/>
    <p:sldId xmlns:r="http://schemas.openxmlformats.org/officeDocument/2006/relationships" id="262" r:id="R8efcfd81f82b41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86324185549e9" /><Relationship Type="http://schemas.openxmlformats.org/officeDocument/2006/relationships/slide" Target="/ppt/slides/slide1.xml" Id="R82773f16eec144d4" /><Relationship Type="http://schemas.openxmlformats.org/officeDocument/2006/relationships/slide" Target="/ppt/slides/slide2.xml" Id="Rb08df43d80fd4523" /><Relationship Type="http://schemas.openxmlformats.org/officeDocument/2006/relationships/slide" Target="/ppt/slides/slide3.xml" Id="R14b45291adc444d5" /><Relationship Type="http://schemas.openxmlformats.org/officeDocument/2006/relationships/slide" Target="/ppt/slides/slide4.xml" Id="Re284cf4f66524964" /><Relationship Type="http://schemas.openxmlformats.org/officeDocument/2006/relationships/slide" Target="/ppt/slides/slide5.xml" Id="R07a928868a1a479f" /><Relationship Type="http://schemas.openxmlformats.org/officeDocument/2006/relationships/slide" Target="/ppt/slides/slide6.xml" Id="Rb5ba061c1fe7419d" /><Relationship Type="http://schemas.openxmlformats.org/officeDocument/2006/relationships/slide" Target="/ppt/slides/slide7.xml" Id="R8efcfd81f82b41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00db645ff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2147d1bd14138" /><Relationship Type="http://schemas.openxmlformats.org/officeDocument/2006/relationships/theme" Target="/ppt/slideMasters/theme/theme1.xml" Id="Rcbfcee58412344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32147d1bd1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21266b688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d8bd0d84a4a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8c61320449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6db686c1644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b5c8119d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466c83ba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d6d75dd3b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BONITET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BONITET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837 247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11 654 104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Fantoftvegen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BONITET INVEST AS</a:t>
            </a:r>
          </a:p>
        </p:txBody>
      </p:sp>
    </p:spTree>
  </p:cSld>
  <p:clrMapOvr>
    <a:masterClrMapping xmlns:a="http://schemas.openxmlformats.org/drawingml/2006/main"/>
  </p:clrMapOvr>
</p:sld>
</file>