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a5a172daa342e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4c6f9efab842e8"/>
  </p:sldMasterIdLst>
  <p:sldIdLst>
    <p:sldId xmlns:r="http://schemas.openxmlformats.org/officeDocument/2006/relationships" id="256" r:id="R14e1e82703034767"/>
    <p:sldId xmlns:r="http://schemas.openxmlformats.org/officeDocument/2006/relationships" id="257" r:id="R7568ed2fc93a442a"/>
    <p:sldId xmlns:r="http://schemas.openxmlformats.org/officeDocument/2006/relationships" id="258" r:id="R709645f7ed114824"/>
    <p:sldId xmlns:r="http://schemas.openxmlformats.org/officeDocument/2006/relationships" id="259" r:id="Rc748e760345146e5"/>
    <p:sldId xmlns:r="http://schemas.openxmlformats.org/officeDocument/2006/relationships" id="260" r:id="R4a1a6407bb9449a3"/>
    <p:sldId xmlns:r="http://schemas.openxmlformats.org/officeDocument/2006/relationships" id="261" r:id="Rba35882951a14f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4c6f9efab842e8" /><Relationship Type="http://schemas.openxmlformats.org/officeDocument/2006/relationships/slide" Target="/ppt/slides/slide1.xml" Id="R14e1e82703034767" /><Relationship Type="http://schemas.openxmlformats.org/officeDocument/2006/relationships/slide" Target="/ppt/slides/slide2.xml" Id="R7568ed2fc93a442a" /><Relationship Type="http://schemas.openxmlformats.org/officeDocument/2006/relationships/slide" Target="/ppt/slides/slide3.xml" Id="R709645f7ed114824" /><Relationship Type="http://schemas.openxmlformats.org/officeDocument/2006/relationships/slide" Target="/ppt/slides/slide4.xml" Id="Rc748e760345146e5" /><Relationship Type="http://schemas.openxmlformats.org/officeDocument/2006/relationships/slide" Target="/ppt/slides/slide5.xml" Id="R4a1a6407bb9449a3" /><Relationship Type="http://schemas.openxmlformats.org/officeDocument/2006/relationships/slide" Target="/ppt/slides/slide6.xml" Id="Rba35882951a14f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f2eb6b7ef543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9a7cb716f4a84" /><Relationship Type="http://schemas.openxmlformats.org/officeDocument/2006/relationships/theme" Target="/ppt/slideMasters/theme/theme1.xml" Id="Ra0a001ffdf4241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d9a7cb716f4a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17c6654654a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d805c5eb864d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7d3f1136df4cd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e45e5253314ce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d4da5df9bc44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14230f37b46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SCAN MOVE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MOVE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SCAN MOVE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MOVE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MOVE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MOVE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AH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MOVE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Nordåsdalen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5235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912 453 030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 MOVE AS</a:t>
            </a:r>
          </a:p>
        </p:txBody>
      </p:sp>
    </p:spTree>
  </p:cSld>
  <p:clrMapOvr>
    <a:masterClrMapping xmlns:a="http://schemas.openxmlformats.org/drawingml/2006/main"/>
  </p:clrMapOvr>
</p:sld>
</file>