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74ba81734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4c7b890274abb"/>
  </p:sldMasterIdLst>
  <p:sldIdLst>
    <p:sldId xmlns:r="http://schemas.openxmlformats.org/officeDocument/2006/relationships" id="256" r:id="Rdbccfe69d92b452c"/>
    <p:sldId xmlns:r="http://schemas.openxmlformats.org/officeDocument/2006/relationships" id="257" r:id="R1219136b2ca549f0"/>
    <p:sldId xmlns:r="http://schemas.openxmlformats.org/officeDocument/2006/relationships" id="258" r:id="Rf870c465055f4a2b"/>
    <p:sldId xmlns:r="http://schemas.openxmlformats.org/officeDocument/2006/relationships" id="259" r:id="R96e9c6d7d0534ab3"/>
    <p:sldId xmlns:r="http://schemas.openxmlformats.org/officeDocument/2006/relationships" id="260" r:id="Rc9694c998e5c4de6"/>
    <p:sldId xmlns:r="http://schemas.openxmlformats.org/officeDocument/2006/relationships" id="261" r:id="R06c55dd2ffe04f95"/>
    <p:sldId xmlns:r="http://schemas.openxmlformats.org/officeDocument/2006/relationships" id="262" r:id="R72b5cd2b0ae9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4c7b890274abb" /><Relationship Type="http://schemas.openxmlformats.org/officeDocument/2006/relationships/slide" Target="/ppt/slides/slide1.xml" Id="Rdbccfe69d92b452c" /><Relationship Type="http://schemas.openxmlformats.org/officeDocument/2006/relationships/slide" Target="/ppt/slides/slide2.xml" Id="R1219136b2ca549f0" /><Relationship Type="http://schemas.openxmlformats.org/officeDocument/2006/relationships/slide" Target="/ppt/slides/slide3.xml" Id="Rf870c465055f4a2b" /><Relationship Type="http://schemas.openxmlformats.org/officeDocument/2006/relationships/slide" Target="/ppt/slides/slide4.xml" Id="R96e9c6d7d0534ab3" /><Relationship Type="http://schemas.openxmlformats.org/officeDocument/2006/relationships/slide" Target="/ppt/slides/slide5.xml" Id="Rc9694c998e5c4de6" /><Relationship Type="http://schemas.openxmlformats.org/officeDocument/2006/relationships/slide" Target="/ppt/slides/slide6.xml" Id="R06c55dd2ffe04f95" /><Relationship Type="http://schemas.openxmlformats.org/officeDocument/2006/relationships/slide" Target="/ppt/slides/slide7.xml" Id="R72b5cd2b0ae9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c028ee1ac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40dabd60445b8" /><Relationship Type="http://schemas.openxmlformats.org/officeDocument/2006/relationships/theme" Target="/ppt/slideMasters/theme/theme1.xml" Id="R128caf5bc3e9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40dabd604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02a0f498f48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65790f5d8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a737bce9245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8f0ff58f0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8d8b0df3c46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beb95f54f40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0298fa6f3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−676 955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478 971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JAVIER STRIFELDT MAJALA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post@bygg-pro.no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www.bygg-pro.no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912 471 950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PRO AS</a:t>
            </a:r>
          </a:p>
        </p:txBody>
      </p:sp>
    </p:spTree>
  </p:cSld>
  <p:clrMapOvr>
    <a:masterClrMapping xmlns:a="http://schemas.openxmlformats.org/drawingml/2006/main"/>
  </p:clrMapOvr>
</p:sld>
</file>