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261961f0f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bbdff64494129"/>
  </p:sldMasterIdLst>
  <p:sldIdLst>
    <p:sldId xmlns:r="http://schemas.openxmlformats.org/officeDocument/2006/relationships" id="256" r:id="R7b425cb008bb4bc4"/>
    <p:sldId xmlns:r="http://schemas.openxmlformats.org/officeDocument/2006/relationships" id="257" r:id="Rf882c2cab22e4690"/>
    <p:sldId xmlns:r="http://schemas.openxmlformats.org/officeDocument/2006/relationships" id="258" r:id="R723f8fdf16b8442d"/>
    <p:sldId xmlns:r="http://schemas.openxmlformats.org/officeDocument/2006/relationships" id="259" r:id="Rc0fe1cc226f84a6d"/>
    <p:sldId xmlns:r="http://schemas.openxmlformats.org/officeDocument/2006/relationships" id="260" r:id="Rcf492a694e274b37"/>
    <p:sldId xmlns:r="http://schemas.openxmlformats.org/officeDocument/2006/relationships" id="261" r:id="Rc783c1244d52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bbdff64494129" /><Relationship Type="http://schemas.openxmlformats.org/officeDocument/2006/relationships/slide" Target="/ppt/slides/slide1.xml" Id="R7b425cb008bb4bc4" /><Relationship Type="http://schemas.openxmlformats.org/officeDocument/2006/relationships/slide" Target="/ppt/slides/slide2.xml" Id="Rf882c2cab22e4690" /><Relationship Type="http://schemas.openxmlformats.org/officeDocument/2006/relationships/slide" Target="/ppt/slides/slide3.xml" Id="R723f8fdf16b8442d" /><Relationship Type="http://schemas.openxmlformats.org/officeDocument/2006/relationships/slide" Target="/ppt/slides/slide4.xml" Id="Rc0fe1cc226f84a6d" /><Relationship Type="http://schemas.openxmlformats.org/officeDocument/2006/relationships/slide" Target="/ppt/slides/slide5.xml" Id="Rcf492a694e274b37" /><Relationship Type="http://schemas.openxmlformats.org/officeDocument/2006/relationships/slide" Target="/ppt/slides/slide6.xml" Id="Rc783c1244d52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b090f925f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8ec58c5c54cf3" /><Relationship Type="http://schemas.openxmlformats.org/officeDocument/2006/relationships/theme" Target="/ppt/slideMasters/theme/theme1.xml" Id="R6e6bae191aae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8ec58c5c5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5d2082a3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6dcaa0a2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14b5eb5f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6f6207e3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eee2e5dc2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eac5b48e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