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ba4070a2c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b164cd11e4464"/>
  </p:sldMasterIdLst>
  <p:sldIdLst>
    <p:sldId xmlns:r="http://schemas.openxmlformats.org/officeDocument/2006/relationships" id="256" r:id="Rc8b5f9ddde2b4ec9"/>
    <p:sldId xmlns:r="http://schemas.openxmlformats.org/officeDocument/2006/relationships" id="257" r:id="R85b2e2003ab74a19"/>
    <p:sldId xmlns:r="http://schemas.openxmlformats.org/officeDocument/2006/relationships" id="258" r:id="R567e4bab2a08435a"/>
    <p:sldId xmlns:r="http://schemas.openxmlformats.org/officeDocument/2006/relationships" id="259" r:id="Raa9785ff94894cef"/>
    <p:sldId xmlns:r="http://schemas.openxmlformats.org/officeDocument/2006/relationships" id="260" r:id="R592723b2a55c4f3c"/>
    <p:sldId xmlns:r="http://schemas.openxmlformats.org/officeDocument/2006/relationships" id="261" r:id="R198f95cf78244fca"/>
    <p:sldId xmlns:r="http://schemas.openxmlformats.org/officeDocument/2006/relationships" id="262" r:id="Rcb19a8b5de56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b164cd11e4464" /><Relationship Type="http://schemas.openxmlformats.org/officeDocument/2006/relationships/slide" Target="/ppt/slides/slide1.xml" Id="Rc8b5f9ddde2b4ec9" /><Relationship Type="http://schemas.openxmlformats.org/officeDocument/2006/relationships/slide" Target="/ppt/slides/slide2.xml" Id="R85b2e2003ab74a19" /><Relationship Type="http://schemas.openxmlformats.org/officeDocument/2006/relationships/slide" Target="/ppt/slides/slide3.xml" Id="R567e4bab2a08435a" /><Relationship Type="http://schemas.openxmlformats.org/officeDocument/2006/relationships/slide" Target="/ppt/slides/slide4.xml" Id="Raa9785ff94894cef" /><Relationship Type="http://schemas.openxmlformats.org/officeDocument/2006/relationships/slide" Target="/ppt/slides/slide5.xml" Id="R592723b2a55c4f3c" /><Relationship Type="http://schemas.openxmlformats.org/officeDocument/2006/relationships/slide" Target="/ppt/slides/slide6.xml" Id="R198f95cf78244fca" /><Relationship Type="http://schemas.openxmlformats.org/officeDocument/2006/relationships/slide" Target="/ppt/slides/slide7.xml" Id="Rcb19a8b5de56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cf29a0c07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ed4601424f39" /><Relationship Type="http://schemas.openxmlformats.org/officeDocument/2006/relationships/theme" Target="/ppt/slideMasters/theme/theme1.xml" Id="Ra011982af36c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aed460142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c8fdfbec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0a571359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ef762f1e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d62d8fcd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357f6e17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b42649f8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4f92db57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SEIGERUD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HAUGEN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