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9977fb7e5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b975e32a54e63"/>
  </p:sldMasterIdLst>
  <p:sldIdLst>
    <p:sldId xmlns:r="http://schemas.openxmlformats.org/officeDocument/2006/relationships" id="256" r:id="R3419f4ac9b384034"/>
    <p:sldId xmlns:r="http://schemas.openxmlformats.org/officeDocument/2006/relationships" id="257" r:id="Rf2090de615ad4d3b"/>
    <p:sldId xmlns:r="http://schemas.openxmlformats.org/officeDocument/2006/relationships" id="258" r:id="R191895f730ef4479"/>
    <p:sldId xmlns:r="http://schemas.openxmlformats.org/officeDocument/2006/relationships" id="259" r:id="Rb0e6f78ec0964c7d"/>
    <p:sldId xmlns:r="http://schemas.openxmlformats.org/officeDocument/2006/relationships" id="260" r:id="R77d5636b36f1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b975e32a54e63" /><Relationship Type="http://schemas.openxmlformats.org/officeDocument/2006/relationships/slide" Target="/ppt/slides/slide1.xml" Id="R3419f4ac9b384034" /><Relationship Type="http://schemas.openxmlformats.org/officeDocument/2006/relationships/slide" Target="/ppt/slides/slide2.xml" Id="Rf2090de615ad4d3b" /><Relationship Type="http://schemas.openxmlformats.org/officeDocument/2006/relationships/slide" Target="/ppt/slides/slide3.xml" Id="R191895f730ef4479" /><Relationship Type="http://schemas.openxmlformats.org/officeDocument/2006/relationships/slide" Target="/ppt/slides/slide4.xml" Id="Rb0e6f78ec0964c7d" /><Relationship Type="http://schemas.openxmlformats.org/officeDocument/2006/relationships/slide" Target="/ppt/slides/slide5.xml" Id="R77d5636b36f1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9b78cb0d6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05bd20691449b" /><Relationship Type="http://schemas.openxmlformats.org/officeDocument/2006/relationships/theme" Target="/ppt/slideMasters/theme/theme1.xml" Id="Re4446df836ab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05bd20691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6eafa470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8b4bf828d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37485dd1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528580fd3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8c666c24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UNGDOMSLAG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Engjelsvegen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