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610d1f4dbb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d4c6e10f3428b"/>
  </p:sldMasterIdLst>
  <p:sldIdLst>
    <p:sldId xmlns:r="http://schemas.openxmlformats.org/officeDocument/2006/relationships" id="256" r:id="R9380f5bdc1ef4df8"/>
    <p:sldId xmlns:r="http://schemas.openxmlformats.org/officeDocument/2006/relationships" id="257" r:id="Rf88c38f5bf4044aa"/>
    <p:sldId xmlns:r="http://schemas.openxmlformats.org/officeDocument/2006/relationships" id="258" r:id="R7eaaa4a140db4e37"/>
    <p:sldId xmlns:r="http://schemas.openxmlformats.org/officeDocument/2006/relationships" id="259" r:id="Rb0952d0297214429"/>
    <p:sldId xmlns:r="http://schemas.openxmlformats.org/officeDocument/2006/relationships" id="260" r:id="R4a577b28e6f24450"/>
    <p:sldId xmlns:r="http://schemas.openxmlformats.org/officeDocument/2006/relationships" id="261" r:id="R3e99d3e97c9649c6"/>
    <p:sldId xmlns:r="http://schemas.openxmlformats.org/officeDocument/2006/relationships" id="262" r:id="R3f2adc15e1ba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d4c6e10f3428b" /><Relationship Type="http://schemas.openxmlformats.org/officeDocument/2006/relationships/slide" Target="/ppt/slides/slide1.xml" Id="R9380f5bdc1ef4df8" /><Relationship Type="http://schemas.openxmlformats.org/officeDocument/2006/relationships/slide" Target="/ppt/slides/slide2.xml" Id="Rf88c38f5bf4044aa" /><Relationship Type="http://schemas.openxmlformats.org/officeDocument/2006/relationships/slide" Target="/ppt/slides/slide3.xml" Id="R7eaaa4a140db4e37" /><Relationship Type="http://schemas.openxmlformats.org/officeDocument/2006/relationships/slide" Target="/ppt/slides/slide4.xml" Id="Rb0952d0297214429" /><Relationship Type="http://schemas.openxmlformats.org/officeDocument/2006/relationships/slide" Target="/ppt/slides/slide5.xml" Id="R4a577b28e6f24450" /><Relationship Type="http://schemas.openxmlformats.org/officeDocument/2006/relationships/slide" Target="/ppt/slides/slide6.xml" Id="R3e99d3e97c9649c6" /><Relationship Type="http://schemas.openxmlformats.org/officeDocument/2006/relationships/slide" Target="/ppt/slides/slide7.xml" Id="R3f2adc15e1ba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1ed81280243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920e90a5546de" /><Relationship Type="http://schemas.openxmlformats.org/officeDocument/2006/relationships/theme" Target="/ppt/slideMasters/theme/theme1.xml" Id="Rc2e72ce86b8145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e920e90a5546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a1336b6f36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685b8c9424a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539bfe3d3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f726ed66747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dc0300b95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682ffcb9640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2a18c17a744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NOR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1 169 906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2 576 766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ISHAK BOZKURT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Petersen-vegen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7712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912 487 148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NOR AS</a:t>
            </a:r>
          </a:p>
        </p:txBody>
      </p:sp>
    </p:spTree>
  </p:cSld>
  <p:clrMapOvr>
    <a:masterClrMapping xmlns:a="http://schemas.openxmlformats.org/drawingml/2006/main"/>
  </p:clrMapOvr>
</p:sld>
</file>