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3f198396b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088a8cc28f4194"/>
  </p:sldMasterIdLst>
  <p:sldIdLst>
    <p:sldId xmlns:r="http://schemas.openxmlformats.org/officeDocument/2006/relationships" id="256" r:id="Rbe994443db34493d"/>
    <p:sldId xmlns:r="http://schemas.openxmlformats.org/officeDocument/2006/relationships" id="257" r:id="R9d497293830147d2"/>
    <p:sldId xmlns:r="http://schemas.openxmlformats.org/officeDocument/2006/relationships" id="258" r:id="Rb775888edb1c4e72"/>
    <p:sldId xmlns:r="http://schemas.openxmlformats.org/officeDocument/2006/relationships" id="259" r:id="R9e71f73d8c9344c8"/>
    <p:sldId xmlns:r="http://schemas.openxmlformats.org/officeDocument/2006/relationships" id="260" r:id="Rc4cd778de22043d7"/>
    <p:sldId xmlns:r="http://schemas.openxmlformats.org/officeDocument/2006/relationships" id="261" r:id="Radf66a158cb54d0b"/>
    <p:sldId xmlns:r="http://schemas.openxmlformats.org/officeDocument/2006/relationships" id="262" r:id="R750bd130a977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88a8cc28f4194" /><Relationship Type="http://schemas.openxmlformats.org/officeDocument/2006/relationships/slide" Target="/ppt/slides/slide1.xml" Id="Rbe994443db34493d" /><Relationship Type="http://schemas.openxmlformats.org/officeDocument/2006/relationships/slide" Target="/ppt/slides/slide2.xml" Id="R9d497293830147d2" /><Relationship Type="http://schemas.openxmlformats.org/officeDocument/2006/relationships/slide" Target="/ppt/slides/slide3.xml" Id="Rb775888edb1c4e72" /><Relationship Type="http://schemas.openxmlformats.org/officeDocument/2006/relationships/slide" Target="/ppt/slides/slide4.xml" Id="R9e71f73d8c9344c8" /><Relationship Type="http://schemas.openxmlformats.org/officeDocument/2006/relationships/slide" Target="/ppt/slides/slide5.xml" Id="Rc4cd778de22043d7" /><Relationship Type="http://schemas.openxmlformats.org/officeDocument/2006/relationships/slide" Target="/ppt/slides/slide6.xml" Id="Radf66a158cb54d0b" /><Relationship Type="http://schemas.openxmlformats.org/officeDocument/2006/relationships/slide" Target="/ppt/slides/slide7.xml" Id="R750bd130a977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635010e77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afa142666429a" /><Relationship Type="http://schemas.openxmlformats.org/officeDocument/2006/relationships/theme" Target="/ppt/slideMasters/theme/theme1.xml" Id="Rb70ac2de6441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afa142666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373ab084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bdb39b8e6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401eb7852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255c2a04b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2626227b8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8e01e33a5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16826b7d1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