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d76c9b6e0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33c2ac7a4409b"/>
  </p:sldMasterIdLst>
  <p:sldIdLst>
    <p:sldId xmlns:r="http://schemas.openxmlformats.org/officeDocument/2006/relationships" id="256" r:id="Rf3589b93e0774a9c"/>
    <p:sldId xmlns:r="http://schemas.openxmlformats.org/officeDocument/2006/relationships" id="257" r:id="R92ab7d763f824fe3"/>
    <p:sldId xmlns:r="http://schemas.openxmlformats.org/officeDocument/2006/relationships" id="258" r:id="Rc2d45c70a2144485"/>
    <p:sldId xmlns:r="http://schemas.openxmlformats.org/officeDocument/2006/relationships" id="259" r:id="R0b687b1246fc4425"/>
    <p:sldId xmlns:r="http://schemas.openxmlformats.org/officeDocument/2006/relationships" id="260" r:id="R59840771dfe9452a"/>
    <p:sldId xmlns:r="http://schemas.openxmlformats.org/officeDocument/2006/relationships" id="261" r:id="R4751f68ad8914201"/>
    <p:sldId xmlns:r="http://schemas.openxmlformats.org/officeDocument/2006/relationships" id="262" r:id="Rd038f60fe69349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33c2ac7a4409b" /><Relationship Type="http://schemas.openxmlformats.org/officeDocument/2006/relationships/slide" Target="/ppt/slides/slide1.xml" Id="Rf3589b93e0774a9c" /><Relationship Type="http://schemas.openxmlformats.org/officeDocument/2006/relationships/slide" Target="/ppt/slides/slide2.xml" Id="R92ab7d763f824fe3" /><Relationship Type="http://schemas.openxmlformats.org/officeDocument/2006/relationships/slide" Target="/ppt/slides/slide3.xml" Id="Rc2d45c70a2144485" /><Relationship Type="http://schemas.openxmlformats.org/officeDocument/2006/relationships/slide" Target="/ppt/slides/slide4.xml" Id="R0b687b1246fc4425" /><Relationship Type="http://schemas.openxmlformats.org/officeDocument/2006/relationships/slide" Target="/ppt/slides/slide5.xml" Id="R59840771dfe9452a" /><Relationship Type="http://schemas.openxmlformats.org/officeDocument/2006/relationships/slide" Target="/ppt/slides/slide6.xml" Id="R4751f68ad8914201" /><Relationship Type="http://schemas.openxmlformats.org/officeDocument/2006/relationships/slide" Target="/ppt/slides/slide7.xml" Id="Rd038f60fe69349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db7c15558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ae47c3e1a4ea1" /><Relationship Type="http://schemas.openxmlformats.org/officeDocument/2006/relationships/theme" Target="/ppt/slideMasters/theme/theme1.xml" Id="Rc7f7f2c6abb6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ae47c3e1a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9105ff559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3a582a9f6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14abba9c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71efa71d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550fc448a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2f17f1b1b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707697ba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INOXO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INOXO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4 338 425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1 325 323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DALSKLEV PETTER VANAY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Frydenbergveien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912 508 951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