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4f53c9aa2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a76a60def4255"/>
  </p:sldMasterIdLst>
  <p:sldIdLst>
    <p:sldId xmlns:r="http://schemas.openxmlformats.org/officeDocument/2006/relationships" id="256" r:id="Ra960809cc6074d8c"/>
    <p:sldId xmlns:r="http://schemas.openxmlformats.org/officeDocument/2006/relationships" id="257" r:id="R3c686fa513df46de"/>
    <p:sldId xmlns:r="http://schemas.openxmlformats.org/officeDocument/2006/relationships" id="258" r:id="Rc98136d26f3f4303"/>
    <p:sldId xmlns:r="http://schemas.openxmlformats.org/officeDocument/2006/relationships" id="259" r:id="Rd11ee18e1e364ba2"/>
    <p:sldId xmlns:r="http://schemas.openxmlformats.org/officeDocument/2006/relationships" id="260" r:id="R9a169e4823554ab4"/>
    <p:sldId xmlns:r="http://schemas.openxmlformats.org/officeDocument/2006/relationships" id="261" r:id="Rea661a6086cb4e81"/>
    <p:sldId xmlns:r="http://schemas.openxmlformats.org/officeDocument/2006/relationships" id="262" r:id="R0dd2a704a787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a76a60def4255" /><Relationship Type="http://schemas.openxmlformats.org/officeDocument/2006/relationships/slide" Target="/ppt/slides/slide1.xml" Id="Ra960809cc6074d8c" /><Relationship Type="http://schemas.openxmlformats.org/officeDocument/2006/relationships/slide" Target="/ppt/slides/slide2.xml" Id="R3c686fa513df46de" /><Relationship Type="http://schemas.openxmlformats.org/officeDocument/2006/relationships/slide" Target="/ppt/slides/slide3.xml" Id="Rc98136d26f3f4303" /><Relationship Type="http://schemas.openxmlformats.org/officeDocument/2006/relationships/slide" Target="/ppt/slides/slide4.xml" Id="Rd11ee18e1e364ba2" /><Relationship Type="http://schemas.openxmlformats.org/officeDocument/2006/relationships/slide" Target="/ppt/slides/slide5.xml" Id="R9a169e4823554ab4" /><Relationship Type="http://schemas.openxmlformats.org/officeDocument/2006/relationships/slide" Target="/ppt/slides/slide6.xml" Id="Rea661a6086cb4e81" /><Relationship Type="http://schemas.openxmlformats.org/officeDocument/2006/relationships/slide" Target="/ppt/slides/slide7.xml" Id="R0dd2a704a787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b1e6fc291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13b5eb8e145b6" /><Relationship Type="http://schemas.openxmlformats.org/officeDocument/2006/relationships/theme" Target="/ppt/slideMasters/theme/theme1.xml" Id="Ra59ca265c308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713b5eb8e145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598c67e4a4e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fe4fbedb344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76f3c89f344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f1362de684e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77352cbfe46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63394dd854a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0fdae5021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SYDSÆTHER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SYDSÆTHER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SYDSÆTHER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SYDSÆTHER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SYDSÆTHER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SYDSÆTHER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10 614 292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56 230 864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66 595 602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SYDSÆTHER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ANDRÉ SYDSÆTHER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SYDSÆTHER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912 513 866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SYDSÆTHER HOLDING AS</a:t>
            </a:r>
          </a:p>
        </p:txBody>
      </p:sp>
    </p:spTree>
  </p:cSld>
  <p:clrMapOvr>
    <a:masterClrMapping xmlns:a="http://schemas.openxmlformats.org/drawingml/2006/main"/>
  </p:clrMapOvr>
</p:sld>
</file>