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89e591409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2bf94388349cc"/>
  </p:sldMasterIdLst>
  <p:sldIdLst>
    <p:sldId xmlns:r="http://schemas.openxmlformats.org/officeDocument/2006/relationships" id="256" r:id="R62786ebb020047cd"/>
    <p:sldId xmlns:r="http://schemas.openxmlformats.org/officeDocument/2006/relationships" id="257" r:id="R8970bef1ebc24994"/>
    <p:sldId xmlns:r="http://schemas.openxmlformats.org/officeDocument/2006/relationships" id="258" r:id="R1cb38b2812e645e3"/>
    <p:sldId xmlns:r="http://schemas.openxmlformats.org/officeDocument/2006/relationships" id="259" r:id="Reb945ea52dad4b40"/>
    <p:sldId xmlns:r="http://schemas.openxmlformats.org/officeDocument/2006/relationships" id="260" r:id="Ra08f46f7fe4042b1"/>
    <p:sldId xmlns:r="http://schemas.openxmlformats.org/officeDocument/2006/relationships" id="261" r:id="Rade1aa7498084551"/>
    <p:sldId xmlns:r="http://schemas.openxmlformats.org/officeDocument/2006/relationships" id="262" r:id="R301f7290ca4a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2bf94388349cc" /><Relationship Type="http://schemas.openxmlformats.org/officeDocument/2006/relationships/slide" Target="/ppt/slides/slide1.xml" Id="R62786ebb020047cd" /><Relationship Type="http://schemas.openxmlformats.org/officeDocument/2006/relationships/slide" Target="/ppt/slides/slide2.xml" Id="R8970bef1ebc24994" /><Relationship Type="http://schemas.openxmlformats.org/officeDocument/2006/relationships/slide" Target="/ppt/slides/slide3.xml" Id="R1cb38b2812e645e3" /><Relationship Type="http://schemas.openxmlformats.org/officeDocument/2006/relationships/slide" Target="/ppt/slides/slide4.xml" Id="Reb945ea52dad4b40" /><Relationship Type="http://schemas.openxmlformats.org/officeDocument/2006/relationships/slide" Target="/ppt/slides/slide5.xml" Id="Ra08f46f7fe4042b1" /><Relationship Type="http://schemas.openxmlformats.org/officeDocument/2006/relationships/slide" Target="/ppt/slides/slide6.xml" Id="Rade1aa7498084551" /><Relationship Type="http://schemas.openxmlformats.org/officeDocument/2006/relationships/slide" Target="/ppt/slides/slide7.xml" Id="R301f7290ca4a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fd28ffe6c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75341648a4925" /><Relationship Type="http://schemas.openxmlformats.org/officeDocument/2006/relationships/theme" Target="/ppt/slideMasters/theme/theme1.xml" Id="Ree792f69195f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75341648a49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0b3eec4b346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35f7c075a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2e652ee03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8f971842947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759a6eec248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941767ece45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5504a2d5f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TJENSVOLL &amp; THUNSHELLE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TJENSVOLL &amp; THUNSHELLE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TJENSVOLL &amp; THUNSHELLE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TJENSVOLL &amp; THUNSHELLE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TJENSVOLL &amp; THUNSHELLE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TJENSVOLL &amp; THUNSHELLE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4 904 647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TJENSVOLL &amp; THUNSHELLE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TJENSVOLL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THUNSHELLE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TJENSVOLL &amp; THUNSHELLE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Austmarka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912 515 192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TJENSVOLL &amp; THUNSHELLE AS</a:t>
            </a:r>
          </a:p>
        </p:txBody>
      </p:sp>
    </p:spTree>
  </p:cSld>
  <p:clrMapOvr>
    <a:masterClrMapping xmlns:a="http://schemas.openxmlformats.org/drawingml/2006/main"/>
  </p:clrMapOvr>
</p:sld>
</file>