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8c02ef5eb743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92e8b271834021"/>
  </p:sldMasterIdLst>
  <p:sldIdLst>
    <p:sldId xmlns:r="http://schemas.openxmlformats.org/officeDocument/2006/relationships" id="256" r:id="R012ecc04d88f4e67"/>
    <p:sldId xmlns:r="http://schemas.openxmlformats.org/officeDocument/2006/relationships" id="257" r:id="R1905aaaad42f4742"/>
    <p:sldId xmlns:r="http://schemas.openxmlformats.org/officeDocument/2006/relationships" id="258" r:id="R57bee2d858054c04"/>
    <p:sldId xmlns:r="http://schemas.openxmlformats.org/officeDocument/2006/relationships" id="259" r:id="Rdb66e259a5a848cc"/>
    <p:sldId xmlns:r="http://schemas.openxmlformats.org/officeDocument/2006/relationships" id="260" r:id="R9410ce57c7584459"/>
    <p:sldId xmlns:r="http://schemas.openxmlformats.org/officeDocument/2006/relationships" id="261" r:id="R48aadd2909f946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92e8b271834021" /><Relationship Type="http://schemas.openxmlformats.org/officeDocument/2006/relationships/slide" Target="/ppt/slides/slide1.xml" Id="R012ecc04d88f4e67" /><Relationship Type="http://schemas.openxmlformats.org/officeDocument/2006/relationships/slide" Target="/ppt/slides/slide2.xml" Id="R1905aaaad42f4742" /><Relationship Type="http://schemas.openxmlformats.org/officeDocument/2006/relationships/slide" Target="/ppt/slides/slide3.xml" Id="R57bee2d858054c04" /><Relationship Type="http://schemas.openxmlformats.org/officeDocument/2006/relationships/slide" Target="/ppt/slides/slide4.xml" Id="Rdb66e259a5a848cc" /><Relationship Type="http://schemas.openxmlformats.org/officeDocument/2006/relationships/slide" Target="/ppt/slides/slide5.xml" Id="R9410ce57c7584459" /><Relationship Type="http://schemas.openxmlformats.org/officeDocument/2006/relationships/slide" Target="/ppt/slides/slide6.xml" Id="R48aadd2909f946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d20abaec4645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1ce81ceac4422" /><Relationship Type="http://schemas.openxmlformats.org/officeDocument/2006/relationships/theme" Target="/ppt/slideMasters/theme/theme1.xml" Id="R426469be7dd840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b1ce81ceac44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119ab95f54c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ebca1af1544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627ed18d34a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b551d771f4c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91a2a24004f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b633b2dbf4e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SKAGERAK-HOLDING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SKAGERAK-HOLDING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LARSEN KIM RICHARD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912 515 613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SKAGERAK-HOLDING AS</a:t>
            </a:r>
          </a:p>
        </p:txBody>
      </p:sp>
    </p:spTree>
  </p:cSld>
  <p:clrMapOvr>
    <a:masterClrMapping xmlns:a="http://schemas.openxmlformats.org/drawingml/2006/main"/>
  </p:clrMapOvr>
</p:sld>
</file>