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084c819dd4d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11dc3f82048d5"/>
  </p:sldMasterIdLst>
  <p:sldIdLst>
    <p:sldId xmlns:r="http://schemas.openxmlformats.org/officeDocument/2006/relationships" id="256" r:id="R34b7cb3b0acb4899"/>
    <p:sldId xmlns:r="http://schemas.openxmlformats.org/officeDocument/2006/relationships" id="257" r:id="R40f26fcef57d4ab6"/>
    <p:sldId xmlns:r="http://schemas.openxmlformats.org/officeDocument/2006/relationships" id="258" r:id="Radec748a53b44c41"/>
    <p:sldId xmlns:r="http://schemas.openxmlformats.org/officeDocument/2006/relationships" id="259" r:id="R756e02cc9453400e"/>
    <p:sldId xmlns:r="http://schemas.openxmlformats.org/officeDocument/2006/relationships" id="260" r:id="R1096020d5d434fe5"/>
    <p:sldId xmlns:r="http://schemas.openxmlformats.org/officeDocument/2006/relationships" id="261" r:id="Rebe1542f4e82425f"/>
    <p:sldId xmlns:r="http://schemas.openxmlformats.org/officeDocument/2006/relationships" id="262" r:id="R946e4d7bd6b8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11dc3f82048d5" /><Relationship Type="http://schemas.openxmlformats.org/officeDocument/2006/relationships/slide" Target="/ppt/slides/slide1.xml" Id="R34b7cb3b0acb4899" /><Relationship Type="http://schemas.openxmlformats.org/officeDocument/2006/relationships/slide" Target="/ppt/slides/slide2.xml" Id="R40f26fcef57d4ab6" /><Relationship Type="http://schemas.openxmlformats.org/officeDocument/2006/relationships/slide" Target="/ppt/slides/slide3.xml" Id="Radec748a53b44c41" /><Relationship Type="http://schemas.openxmlformats.org/officeDocument/2006/relationships/slide" Target="/ppt/slides/slide4.xml" Id="R756e02cc9453400e" /><Relationship Type="http://schemas.openxmlformats.org/officeDocument/2006/relationships/slide" Target="/ppt/slides/slide5.xml" Id="R1096020d5d434fe5" /><Relationship Type="http://schemas.openxmlformats.org/officeDocument/2006/relationships/slide" Target="/ppt/slides/slide6.xml" Id="Rebe1542f4e82425f" /><Relationship Type="http://schemas.openxmlformats.org/officeDocument/2006/relationships/slide" Target="/ppt/slides/slide7.xml" Id="R946e4d7bd6b8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d97e13115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f1ca4590444cf" /><Relationship Type="http://schemas.openxmlformats.org/officeDocument/2006/relationships/theme" Target="/ppt/slideMasters/theme/theme1.xml" Id="R399670c8d485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f1ca45904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f0468df6444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97ae4813f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904f431954c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ec174b52d48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ac9fe51cd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4731d2f6e4a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d1eb16785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−1 521 892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28 163 890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352 079 003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355 091 904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TORBJØRN  –  67,1 %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ANLAUG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INGEBORG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STENEVIK BIRGIT HAUKVIK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59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oystein@haukvikas.no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912 516 296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