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d5975a237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353816d894366"/>
  </p:sldMasterIdLst>
  <p:sldIdLst>
    <p:sldId xmlns:r="http://schemas.openxmlformats.org/officeDocument/2006/relationships" id="256" r:id="R6173f8155e8340ce"/>
    <p:sldId xmlns:r="http://schemas.openxmlformats.org/officeDocument/2006/relationships" id="257" r:id="R816afc65fabe4c8e"/>
    <p:sldId xmlns:r="http://schemas.openxmlformats.org/officeDocument/2006/relationships" id="258" r:id="Rb8dec5ad62b642ba"/>
    <p:sldId xmlns:r="http://schemas.openxmlformats.org/officeDocument/2006/relationships" id="259" r:id="Rd74a3779589e4960"/>
    <p:sldId xmlns:r="http://schemas.openxmlformats.org/officeDocument/2006/relationships" id="260" r:id="R218e5244923f436e"/>
    <p:sldId xmlns:r="http://schemas.openxmlformats.org/officeDocument/2006/relationships" id="261" r:id="R19e208e69d46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353816d894366" /><Relationship Type="http://schemas.openxmlformats.org/officeDocument/2006/relationships/slide" Target="/ppt/slides/slide1.xml" Id="R6173f8155e8340ce" /><Relationship Type="http://schemas.openxmlformats.org/officeDocument/2006/relationships/slide" Target="/ppt/slides/slide2.xml" Id="R816afc65fabe4c8e" /><Relationship Type="http://schemas.openxmlformats.org/officeDocument/2006/relationships/slide" Target="/ppt/slides/slide3.xml" Id="Rb8dec5ad62b642ba" /><Relationship Type="http://schemas.openxmlformats.org/officeDocument/2006/relationships/slide" Target="/ppt/slides/slide4.xml" Id="Rd74a3779589e4960" /><Relationship Type="http://schemas.openxmlformats.org/officeDocument/2006/relationships/slide" Target="/ppt/slides/slide5.xml" Id="R218e5244923f436e" /><Relationship Type="http://schemas.openxmlformats.org/officeDocument/2006/relationships/slide" Target="/ppt/slides/slide6.xml" Id="R19e208e69d46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0c66b2f15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54c2179114b81" /><Relationship Type="http://schemas.openxmlformats.org/officeDocument/2006/relationships/theme" Target="/ppt/slideMasters/theme/theme1.xml" Id="Rc6f1272ec8e6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54c217911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d9278a94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a57e2c79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4500bdb0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1e3bea48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153983ff7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3eace31d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AGRIS BYGGTJENESTE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AGRIS BYGGTJENESTE NUF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1 261 870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agris.andersons@gmail.com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AGRIS BYGGTJENESTE NUF</a:t>
            </a:r>
          </a:p>
        </p:txBody>
      </p:sp>
    </p:spTree>
  </p:cSld>
  <p:clrMapOvr>
    <a:masterClrMapping xmlns:a="http://schemas.openxmlformats.org/drawingml/2006/main"/>
  </p:clrMapOvr>
</p:sld>
</file>